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5"/>
  </p:notesMasterIdLst>
  <p:sldIdLst>
    <p:sldId id="273" r:id="rId2"/>
    <p:sldId id="285" r:id="rId3"/>
    <p:sldId id="263" r:id="rId4"/>
    <p:sldId id="256" r:id="rId5"/>
    <p:sldId id="287" r:id="rId6"/>
    <p:sldId id="262" r:id="rId7"/>
    <p:sldId id="275" r:id="rId8"/>
    <p:sldId id="283" r:id="rId9"/>
    <p:sldId id="261" r:id="rId10"/>
    <p:sldId id="284" r:id="rId11"/>
    <p:sldId id="276" r:id="rId12"/>
    <p:sldId id="257" r:id="rId13"/>
    <p:sldId id="258" r:id="rId14"/>
    <p:sldId id="259" r:id="rId15"/>
    <p:sldId id="260" r:id="rId16"/>
    <p:sldId id="264" r:id="rId17"/>
    <p:sldId id="288" r:id="rId18"/>
    <p:sldId id="266" r:id="rId19"/>
    <p:sldId id="289" r:id="rId20"/>
    <p:sldId id="265" r:id="rId21"/>
    <p:sldId id="278" r:id="rId22"/>
    <p:sldId id="267" r:id="rId23"/>
    <p:sldId id="274" r:id="rId24"/>
    <p:sldId id="290" r:id="rId25"/>
    <p:sldId id="269" r:id="rId26"/>
    <p:sldId id="291" r:id="rId27"/>
    <p:sldId id="268" r:id="rId28"/>
    <p:sldId id="270" r:id="rId29"/>
    <p:sldId id="271" r:id="rId30"/>
    <p:sldId id="280" r:id="rId31"/>
    <p:sldId id="272" r:id="rId32"/>
    <p:sldId id="282" r:id="rId33"/>
    <p:sldId id="28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72" autoAdjust="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B8E0BF1-9AF5-4C5F-8DCD-EAADFD8B8CD1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2D3B398-8B91-43B2-AE6F-ED52DAA1E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85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6F3825-ED8F-4F5B-AB7F-58EEC5EF5714}" type="slidenum">
              <a:rPr lang="en-US" altLang="en-US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72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10B205-C861-4F75-BCB3-8E7CA04FB177}" type="slidenum">
              <a:rPr lang="en-US" altLang="en-US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008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D420A3-59C6-47FF-85D8-8A91BC94DF25}" type="slidenum">
              <a:rPr lang="en-US" altLang="en-US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105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u="sng" dirty="0" smtClean="0"/>
              <a:t>Present Tense Stem Changing Verbs Game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Ie:  </a:t>
            </a:r>
            <a:r>
              <a:rPr lang="en-US" altLang="en-US" dirty="0" err="1" smtClean="0"/>
              <a:t>preferir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cerrar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perder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pensar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entender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comenzar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querer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recomendar</a:t>
            </a: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err="1" smtClean="0"/>
              <a:t>Ue</a:t>
            </a:r>
            <a:r>
              <a:rPr lang="en-US" altLang="en-US" dirty="0" smtClean="0"/>
              <a:t>:  </a:t>
            </a:r>
            <a:r>
              <a:rPr lang="en-US" altLang="en-US" dirty="0" err="1" smtClean="0"/>
              <a:t>dormir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jugar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almorzar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volver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encontrar</a:t>
            </a:r>
            <a:r>
              <a:rPr lang="en-US" altLang="en-US" dirty="0" smtClean="0"/>
              <a:t>, costar, </a:t>
            </a:r>
            <a:r>
              <a:rPr lang="en-US" altLang="en-US" dirty="0" err="1" smtClean="0"/>
              <a:t>probar</a:t>
            </a: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I:  </a:t>
            </a:r>
            <a:r>
              <a:rPr lang="en-US" altLang="en-US" dirty="0" err="1" smtClean="0"/>
              <a:t>pedir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servir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seguir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competir</a:t>
            </a: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b="1" u="sng" dirty="0" smtClean="0">
                <a:latin typeface="Showcard Gothic" pitchFamily="82" charset="0"/>
              </a:rPr>
              <a:t>Directions</a:t>
            </a:r>
            <a:r>
              <a:rPr lang="en-US" altLang="en-US" dirty="0" smtClean="0"/>
              <a:t> (VERSION 1: MATAPALABRAS)  Project one of the slides/games onto your regular whiteboard or a white wall.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Divide your class into two teams.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One person from each team comes to the board with a flyswatter.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Teacher calls out a word, conjugation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 (in the opposite language, ie. If the word on the screen is “come”, then teacher calls out he eats.)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First person to find and hit the word gets a point for their team.  Next two people come to the board.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Players in the audience can yell out locations/directions (</a:t>
            </a:r>
            <a:r>
              <a:rPr lang="en-US" altLang="en-US" dirty="0" err="1" smtClean="0"/>
              <a:t>arriba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abajo</a:t>
            </a:r>
            <a:r>
              <a:rPr lang="en-US" altLang="en-US" dirty="0" smtClean="0"/>
              <a:t>, el </a:t>
            </a:r>
            <a:r>
              <a:rPr lang="en-US" altLang="en-US" dirty="0" err="1" smtClean="0"/>
              <a:t>centro</a:t>
            </a:r>
            <a:r>
              <a:rPr lang="en-US" altLang="en-US" dirty="0" smtClean="0"/>
              <a:t>, a la </a:t>
            </a:r>
            <a:r>
              <a:rPr lang="en-US" altLang="en-US" dirty="0" err="1" smtClean="0"/>
              <a:t>derecha</a:t>
            </a:r>
            <a:r>
              <a:rPr lang="en-US" altLang="en-US" dirty="0" smtClean="0"/>
              <a:t>, a la </a:t>
            </a:r>
            <a:r>
              <a:rPr lang="en-US" altLang="en-US" dirty="0" err="1" smtClean="0"/>
              <a:t>izquierda</a:t>
            </a:r>
            <a:r>
              <a:rPr lang="en-US" altLang="en-US" dirty="0" smtClean="0"/>
              <a:t>), but only in Spanish.  They cannot, however, tell the students the word.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If there happens to be a tie, then the flyswatter on the bottom is the winner.  They cannot slide their flyswatter underneath the other person’s flyswatter.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Play continues until all words have been used up or a certain time limit.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team with the most points wins.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DIRECTIONS (VERSION 2:  hear/circle)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Print out this slide.  Make enough copies so that every two people will have a copy.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Divide your class into pairs.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Give each pair of students a copy of the words and a different colored, crayon 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Teacher calls out conjugation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 (in the opposite language ie. If the word  “I close”  then teacher calls out </a:t>
            </a:r>
            <a:r>
              <a:rPr lang="en-US" altLang="en-US" dirty="0" err="1" smtClean="0"/>
              <a:t>Cierro</a:t>
            </a:r>
            <a:r>
              <a:rPr lang="en-US" altLang="en-US" dirty="0" smtClean="0"/>
              <a:t>, students will circle “I close”.)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First person to translate, find and circle the word gets a point.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Call a new word.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Play continues until all words have been used up or a certain time limit.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player with the most circled words, wins!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7A6D0B-5C17-4CC7-AFE2-9CCF25F46585}" type="slidenum">
              <a:rPr lang="en-US" altLang="en-US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32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65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92D0F-3ADE-4827-9360-583FC43BA3E1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EB3E6-E585-4AF0-A1D6-4662108C5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94228"/>
      </p:ext>
    </p:extLst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732C-8CA5-48EF-9B58-72B15F21A302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FE53B-69B4-421D-95E7-6EBE7C0C3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70748"/>
      </p:ext>
    </p:extLst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F513-D32C-426B-8B6D-FDD3ECC556BB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357A3-E127-4983-90DB-7D340FF48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50170"/>
      </p:ext>
    </p:extLst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9EBE22-C68B-485A-9A8E-E82FA336F007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B69409-F1A4-43FA-AC2B-481EC6A081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72372"/>
      </p:ext>
    </p:extLst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31A16-33F6-4E03-AE1C-1D516D1F9DC8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8477F-0401-45BA-8FEC-34ECD6855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33646"/>
      </p:ext>
    </p:extLst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D308-283B-4C91-9570-7C8224921884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A37B9-25CC-42DF-927E-6FD9891F0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81247"/>
      </p:ext>
    </p:extLst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C0BE4-E593-48C6-AA3D-74472421F22A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B6A18-877E-465A-BC44-491A1C37F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997986"/>
      </p:ext>
    </p:extLst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6F075E-B3A2-4D33-9E9B-D8D3533EDA28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15A39F-590E-427D-B091-1D35765FD2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38613"/>
      </p:ext>
    </p:extLst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367C-7175-4C2D-BE6D-1C16F73A9FFC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5EA5F-93AF-40EE-9B7C-0601F28F91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34397"/>
      </p:ext>
    </p:extLst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3FE4C5-0026-4C43-891E-98879CB68AD7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BC6257-94F5-41AB-B2AB-EDB288539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62746"/>
      </p:ext>
    </p:extLst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05DEEC-C66A-4B64-8B1C-40D3E41B4054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72939B-DFE7-4378-97A3-5E8DDF25F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12122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C83957-4686-48C6-811E-7640BF08BD6F}" type="datetimeFigureOut">
              <a:rPr lang="en-US"/>
              <a:pPr>
                <a:defRPr/>
              </a:pPr>
              <a:t>5/4/2017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75DD42-520E-4318-8BB4-B239EA1CDE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16" r:id="rId4"/>
    <p:sldLayoutId id="2147483817" r:id="rId5"/>
    <p:sldLayoutId id="2147483824" r:id="rId6"/>
    <p:sldLayoutId id="2147483818" r:id="rId7"/>
    <p:sldLayoutId id="2147483825" r:id="rId8"/>
    <p:sldLayoutId id="2147483826" r:id="rId9"/>
    <p:sldLayoutId id="2147483819" r:id="rId10"/>
    <p:sldLayoutId id="2147483820" r:id="rId11"/>
  </p:sldLayoutIdLst>
  <p:transition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268EA8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DCEDC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EAABAC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E-IE</a:t>
            </a:r>
          </a:p>
          <a:p>
            <a:pPr eaLnBrk="1" hangingPunct="1"/>
            <a:r>
              <a:rPr lang="en-US" altLang="en-US" dirty="0" smtClean="0"/>
              <a:t>O-UE</a:t>
            </a:r>
          </a:p>
          <a:p>
            <a:pPr eaLnBrk="1" hangingPunct="1"/>
            <a:r>
              <a:rPr lang="en-US" altLang="en-US" dirty="0" smtClean="0"/>
              <a:t>E-I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58" y="1143000"/>
            <a:ext cx="6845242" cy="3602438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38200" y="609600"/>
            <a:ext cx="5715000" cy="4800600"/>
            <a:chOff x="2974974" y="1981200"/>
            <a:chExt cx="1901826" cy="2133598"/>
          </a:xfrm>
          <a:solidFill>
            <a:schemeClr val="bg2"/>
          </a:solidFill>
        </p:grpSpPr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3122613" y="1981200"/>
              <a:ext cx="1737649" cy="1995487"/>
            </a:xfrm>
            <a:custGeom>
              <a:avLst/>
              <a:gdLst>
                <a:gd name="T0" fmla="*/ 399714 w 847"/>
                <a:gd name="T1" fmla="*/ 135020 h 1138"/>
                <a:gd name="T2" fmla="*/ 546760 w 847"/>
                <a:gd name="T3" fmla="*/ 147294 h 1138"/>
                <a:gd name="T4" fmla="*/ 673094 w 847"/>
                <a:gd name="T5" fmla="*/ 150801 h 1138"/>
                <a:gd name="T6" fmla="*/ 778718 w 847"/>
                <a:gd name="T7" fmla="*/ 145541 h 1138"/>
                <a:gd name="T8" fmla="*/ 863632 w 847"/>
                <a:gd name="T9" fmla="*/ 135020 h 1138"/>
                <a:gd name="T10" fmla="*/ 882271 w 847"/>
                <a:gd name="T11" fmla="*/ 110471 h 1138"/>
                <a:gd name="T12" fmla="*/ 760079 w 847"/>
                <a:gd name="T13" fmla="*/ 78908 h 1138"/>
                <a:gd name="T14" fmla="*/ 588181 w 847"/>
                <a:gd name="T15" fmla="*/ 57866 h 1138"/>
                <a:gd name="T16" fmla="*/ 393501 w 847"/>
                <a:gd name="T17" fmla="*/ 45591 h 1138"/>
                <a:gd name="T18" fmla="*/ 211248 w 847"/>
                <a:gd name="T19" fmla="*/ 38577 h 1138"/>
                <a:gd name="T20" fmla="*/ 66274 w 847"/>
                <a:gd name="T21" fmla="*/ 40331 h 1138"/>
                <a:gd name="T22" fmla="*/ 80771 w 847"/>
                <a:gd name="T23" fmla="*/ 33317 h 1138"/>
                <a:gd name="T24" fmla="*/ 136690 w 847"/>
                <a:gd name="T25" fmla="*/ 22796 h 1138"/>
                <a:gd name="T26" fmla="*/ 219532 w 847"/>
                <a:gd name="T27" fmla="*/ 12275 h 1138"/>
                <a:gd name="T28" fmla="*/ 325156 w 847"/>
                <a:gd name="T29" fmla="*/ 3507 h 1138"/>
                <a:gd name="T30" fmla="*/ 447349 w 847"/>
                <a:gd name="T31" fmla="*/ 0 h 1138"/>
                <a:gd name="T32" fmla="*/ 575754 w 847"/>
                <a:gd name="T33" fmla="*/ 7014 h 1138"/>
                <a:gd name="T34" fmla="*/ 700018 w 847"/>
                <a:gd name="T35" fmla="*/ 22796 h 1138"/>
                <a:gd name="T36" fmla="*/ 813926 w 847"/>
                <a:gd name="T37" fmla="*/ 47345 h 1138"/>
                <a:gd name="T38" fmla="*/ 915408 w 847"/>
                <a:gd name="T39" fmla="*/ 78908 h 1138"/>
                <a:gd name="T40" fmla="*/ 996179 w 847"/>
                <a:gd name="T41" fmla="*/ 117485 h 1138"/>
                <a:gd name="T42" fmla="*/ 1016890 w 847"/>
                <a:gd name="T43" fmla="*/ 503256 h 1138"/>
                <a:gd name="T44" fmla="*/ 1004464 w 847"/>
                <a:gd name="T45" fmla="*/ 1190629 h 1138"/>
                <a:gd name="T46" fmla="*/ 1018961 w 847"/>
                <a:gd name="T47" fmla="*/ 1437873 h 1138"/>
                <a:gd name="T48" fmla="*/ 1027245 w 847"/>
                <a:gd name="T49" fmla="*/ 1474697 h 1138"/>
                <a:gd name="T50" fmla="*/ 1056240 w 847"/>
                <a:gd name="T51" fmla="*/ 1562372 h 1138"/>
                <a:gd name="T52" fmla="*/ 1108017 w 847"/>
                <a:gd name="T53" fmla="*/ 1636019 h 1138"/>
                <a:gd name="T54" fmla="*/ 1168077 w 847"/>
                <a:gd name="T55" fmla="*/ 1665829 h 1138"/>
                <a:gd name="T56" fmla="*/ 1213641 w 847"/>
                <a:gd name="T57" fmla="*/ 1678103 h 1138"/>
                <a:gd name="T58" fmla="*/ 1553294 w 847"/>
                <a:gd name="T59" fmla="*/ 1704406 h 1138"/>
                <a:gd name="T60" fmla="*/ 1675487 w 847"/>
                <a:gd name="T61" fmla="*/ 1767532 h 1138"/>
                <a:gd name="T62" fmla="*/ 1750045 w 847"/>
                <a:gd name="T63" fmla="*/ 1888524 h 1138"/>
                <a:gd name="T64" fmla="*/ 1733476 w 847"/>
                <a:gd name="T65" fmla="*/ 1969185 h 1138"/>
                <a:gd name="T66" fmla="*/ 1692055 w 847"/>
                <a:gd name="T67" fmla="*/ 1895538 h 1138"/>
                <a:gd name="T68" fmla="*/ 1646492 w 847"/>
                <a:gd name="T69" fmla="*/ 1832412 h 1138"/>
                <a:gd name="T70" fmla="*/ 1576076 w 847"/>
                <a:gd name="T71" fmla="*/ 1792081 h 1138"/>
                <a:gd name="T72" fmla="*/ 1497376 w 847"/>
                <a:gd name="T73" fmla="*/ 1765779 h 1138"/>
                <a:gd name="T74" fmla="*/ 1414533 w 847"/>
                <a:gd name="T75" fmla="*/ 1755258 h 1138"/>
                <a:gd name="T76" fmla="*/ 1323407 w 847"/>
                <a:gd name="T77" fmla="*/ 1749997 h 1138"/>
                <a:gd name="T78" fmla="*/ 1217783 w 847"/>
                <a:gd name="T79" fmla="*/ 1741230 h 1138"/>
                <a:gd name="T80" fmla="*/ 1110088 w 847"/>
                <a:gd name="T81" fmla="*/ 1721941 h 1138"/>
                <a:gd name="T82" fmla="*/ 1039672 w 847"/>
                <a:gd name="T83" fmla="*/ 1681610 h 1138"/>
                <a:gd name="T84" fmla="*/ 994108 w 847"/>
                <a:gd name="T85" fmla="*/ 1621991 h 1138"/>
                <a:gd name="T86" fmla="*/ 952687 w 847"/>
                <a:gd name="T87" fmla="*/ 1492232 h 1138"/>
                <a:gd name="T88" fmla="*/ 925763 w 847"/>
                <a:gd name="T89" fmla="*/ 1330910 h 1138"/>
                <a:gd name="T90" fmla="*/ 913337 w 847"/>
                <a:gd name="T91" fmla="*/ 1173094 h 1138"/>
                <a:gd name="T92" fmla="*/ 923692 w 847"/>
                <a:gd name="T93" fmla="*/ 355961 h 1138"/>
                <a:gd name="T94" fmla="*/ 815997 w 847"/>
                <a:gd name="T95" fmla="*/ 203406 h 1138"/>
                <a:gd name="T96" fmla="*/ 660668 w 847"/>
                <a:gd name="T97" fmla="*/ 212174 h 1138"/>
                <a:gd name="T98" fmla="*/ 503267 w 847"/>
                <a:gd name="T99" fmla="*/ 208667 h 1138"/>
                <a:gd name="T100" fmla="*/ 339654 w 847"/>
                <a:gd name="T101" fmla="*/ 189378 h 1138"/>
                <a:gd name="T102" fmla="*/ 165685 w 847"/>
                <a:gd name="T103" fmla="*/ 143787 h 1138"/>
                <a:gd name="T104" fmla="*/ 28995 w 847"/>
                <a:gd name="T105" fmla="*/ 85922 h 1138"/>
                <a:gd name="T106" fmla="*/ 2071 w 847"/>
                <a:gd name="T107" fmla="*/ 47345 h 1138"/>
                <a:gd name="T108" fmla="*/ 103553 w 847"/>
                <a:gd name="T109" fmla="*/ 78908 h 1138"/>
                <a:gd name="T110" fmla="*/ 202964 w 847"/>
                <a:gd name="T111" fmla="*/ 103457 h 1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7"/>
                <a:gd name="T169" fmla="*/ 0 h 1138"/>
                <a:gd name="T170" fmla="*/ 847 w 847"/>
                <a:gd name="T171" fmla="*/ 1138 h 1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7" h="1138">
                  <a:moveTo>
                    <a:pt x="140" y="69"/>
                  </a:moveTo>
                  <a:lnTo>
                    <a:pt x="167" y="73"/>
                  </a:lnTo>
                  <a:lnTo>
                    <a:pt x="193" y="77"/>
                  </a:lnTo>
                  <a:lnTo>
                    <a:pt x="218" y="80"/>
                  </a:lnTo>
                  <a:lnTo>
                    <a:pt x="242" y="83"/>
                  </a:lnTo>
                  <a:lnTo>
                    <a:pt x="264" y="84"/>
                  </a:lnTo>
                  <a:lnTo>
                    <a:pt x="286" y="86"/>
                  </a:lnTo>
                  <a:lnTo>
                    <a:pt x="306" y="86"/>
                  </a:lnTo>
                  <a:lnTo>
                    <a:pt x="325" y="86"/>
                  </a:lnTo>
                  <a:lnTo>
                    <a:pt x="343" y="86"/>
                  </a:lnTo>
                  <a:lnTo>
                    <a:pt x="361" y="85"/>
                  </a:lnTo>
                  <a:lnTo>
                    <a:pt x="376" y="83"/>
                  </a:lnTo>
                  <a:lnTo>
                    <a:pt x="391" y="82"/>
                  </a:lnTo>
                  <a:lnTo>
                    <a:pt x="405" y="79"/>
                  </a:lnTo>
                  <a:lnTo>
                    <a:pt x="417" y="77"/>
                  </a:lnTo>
                  <a:lnTo>
                    <a:pt x="428" y="74"/>
                  </a:lnTo>
                  <a:lnTo>
                    <a:pt x="439" y="71"/>
                  </a:lnTo>
                  <a:lnTo>
                    <a:pt x="426" y="63"/>
                  </a:lnTo>
                  <a:lnTo>
                    <a:pt x="411" y="56"/>
                  </a:lnTo>
                  <a:lnTo>
                    <a:pt x="390" y="51"/>
                  </a:lnTo>
                  <a:lnTo>
                    <a:pt x="367" y="45"/>
                  </a:lnTo>
                  <a:lnTo>
                    <a:pt x="341" y="41"/>
                  </a:lnTo>
                  <a:lnTo>
                    <a:pt x="313" y="37"/>
                  </a:lnTo>
                  <a:lnTo>
                    <a:pt x="284" y="33"/>
                  </a:lnTo>
                  <a:lnTo>
                    <a:pt x="253" y="30"/>
                  </a:lnTo>
                  <a:lnTo>
                    <a:pt x="221" y="28"/>
                  </a:lnTo>
                  <a:lnTo>
                    <a:pt x="190" y="26"/>
                  </a:lnTo>
                  <a:lnTo>
                    <a:pt x="159" y="24"/>
                  </a:lnTo>
                  <a:lnTo>
                    <a:pt x="130" y="23"/>
                  </a:lnTo>
                  <a:lnTo>
                    <a:pt x="102" y="22"/>
                  </a:lnTo>
                  <a:lnTo>
                    <a:pt x="75" y="22"/>
                  </a:lnTo>
                  <a:lnTo>
                    <a:pt x="53" y="22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5" y="20"/>
                  </a:lnTo>
                  <a:lnTo>
                    <a:pt x="39" y="19"/>
                  </a:lnTo>
                  <a:lnTo>
                    <a:pt x="47" y="17"/>
                  </a:lnTo>
                  <a:lnTo>
                    <a:pt x="55" y="15"/>
                  </a:lnTo>
                  <a:lnTo>
                    <a:pt x="66" y="13"/>
                  </a:lnTo>
                  <a:lnTo>
                    <a:pt x="77" y="11"/>
                  </a:lnTo>
                  <a:lnTo>
                    <a:pt x="92" y="9"/>
                  </a:lnTo>
                  <a:lnTo>
                    <a:pt x="106" y="7"/>
                  </a:lnTo>
                  <a:lnTo>
                    <a:pt x="122" y="5"/>
                  </a:lnTo>
                  <a:lnTo>
                    <a:pt x="139" y="3"/>
                  </a:lnTo>
                  <a:lnTo>
                    <a:pt x="157" y="2"/>
                  </a:lnTo>
                  <a:lnTo>
                    <a:pt x="176" y="1"/>
                  </a:lnTo>
                  <a:lnTo>
                    <a:pt x="196" y="0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9" y="10"/>
                  </a:lnTo>
                  <a:lnTo>
                    <a:pt x="338" y="13"/>
                  </a:lnTo>
                  <a:lnTo>
                    <a:pt x="358" y="17"/>
                  </a:lnTo>
                  <a:lnTo>
                    <a:pt x="376" y="21"/>
                  </a:lnTo>
                  <a:lnTo>
                    <a:pt x="393" y="27"/>
                  </a:lnTo>
                  <a:lnTo>
                    <a:pt x="411" y="33"/>
                  </a:lnTo>
                  <a:lnTo>
                    <a:pt x="426" y="39"/>
                  </a:lnTo>
                  <a:lnTo>
                    <a:pt x="442" y="45"/>
                  </a:lnTo>
                  <a:lnTo>
                    <a:pt x="456" y="51"/>
                  </a:lnTo>
                  <a:lnTo>
                    <a:pt x="469" y="59"/>
                  </a:lnTo>
                  <a:lnTo>
                    <a:pt x="481" y="67"/>
                  </a:lnTo>
                  <a:lnTo>
                    <a:pt x="492" y="75"/>
                  </a:lnTo>
                  <a:lnTo>
                    <a:pt x="501" y="84"/>
                  </a:lnTo>
                  <a:lnTo>
                    <a:pt x="491" y="287"/>
                  </a:lnTo>
                  <a:lnTo>
                    <a:pt x="486" y="451"/>
                  </a:lnTo>
                  <a:lnTo>
                    <a:pt x="484" y="581"/>
                  </a:lnTo>
                  <a:lnTo>
                    <a:pt x="485" y="679"/>
                  </a:lnTo>
                  <a:lnTo>
                    <a:pt x="487" y="749"/>
                  </a:lnTo>
                  <a:lnTo>
                    <a:pt x="490" y="795"/>
                  </a:lnTo>
                  <a:lnTo>
                    <a:pt x="492" y="820"/>
                  </a:lnTo>
                  <a:lnTo>
                    <a:pt x="493" y="827"/>
                  </a:lnTo>
                  <a:lnTo>
                    <a:pt x="494" y="831"/>
                  </a:lnTo>
                  <a:lnTo>
                    <a:pt x="496" y="841"/>
                  </a:lnTo>
                  <a:lnTo>
                    <a:pt x="500" y="856"/>
                  </a:lnTo>
                  <a:lnTo>
                    <a:pt x="505" y="873"/>
                  </a:lnTo>
                  <a:lnTo>
                    <a:pt x="510" y="891"/>
                  </a:lnTo>
                  <a:lnTo>
                    <a:pt x="518" y="909"/>
                  </a:lnTo>
                  <a:lnTo>
                    <a:pt x="526" y="923"/>
                  </a:lnTo>
                  <a:lnTo>
                    <a:pt x="535" y="933"/>
                  </a:lnTo>
                  <a:lnTo>
                    <a:pt x="544" y="940"/>
                  </a:lnTo>
                  <a:lnTo>
                    <a:pt x="554" y="945"/>
                  </a:lnTo>
                  <a:lnTo>
                    <a:pt x="564" y="950"/>
                  </a:lnTo>
                  <a:lnTo>
                    <a:pt x="572" y="953"/>
                  </a:lnTo>
                  <a:lnTo>
                    <a:pt x="580" y="955"/>
                  </a:lnTo>
                  <a:lnTo>
                    <a:pt x="586" y="957"/>
                  </a:lnTo>
                  <a:lnTo>
                    <a:pt x="590" y="958"/>
                  </a:lnTo>
                  <a:lnTo>
                    <a:pt x="592" y="958"/>
                  </a:lnTo>
                  <a:lnTo>
                    <a:pt x="750" y="972"/>
                  </a:lnTo>
                  <a:lnTo>
                    <a:pt x="770" y="980"/>
                  </a:lnTo>
                  <a:lnTo>
                    <a:pt x="791" y="992"/>
                  </a:lnTo>
                  <a:lnTo>
                    <a:pt x="809" y="1008"/>
                  </a:lnTo>
                  <a:lnTo>
                    <a:pt x="824" y="1028"/>
                  </a:lnTo>
                  <a:lnTo>
                    <a:pt x="837" y="1051"/>
                  </a:lnTo>
                  <a:lnTo>
                    <a:pt x="845" y="1077"/>
                  </a:lnTo>
                  <a:lnTo>
                    <a:pt x="847" y="1106"/>
                  </a:lnTo>
                  <a:lnTo>
                    <a:pt x="843" y="1138"/>
                  </a:lnTo>
                  <a:lnTo>
                    <a:pt x="837" y="1123"/>
                  </a:lnTo>
                  <a:lnTo>
                    <a:pt x="831" y="1109"/>
                  </a:lnTo>
                  <a:lnTo>
                    <a:pt x="824" y="1095"/>
                  </a:lnTo>
                  <a:lnTo>
                    <a:pt x="817" y="1081"/>
                  </a:lnTo>
                  <a:lnTo>
                    <a:pt x="810" y="1068"/>
                  </a:lnTo>
                  <a:lnTo>
                    <a:pt x="803" y="1057"/>
                  </a:lnTo>
                  <a:lnTo>
                    <a:pt x="795" y="1045"/>
                  </a:lnTo>
                  <a:lnTo>
                    <a:pt x="787" y="1037"/>
                  </a:lnTo>
                  <a:lnTo>
                    <a:pt x="773" y="1029"/>
                  </a:lnTo>
                  <a:lnTo>
                    <a:pt x="761" y="1022"/>
                  </a:lnTo>
                  <a:lnTo>
                    <a:pt x="749" y="1016"/>
                  </a:lnTo>
                  <a:lnTo>
                    <a:pt x="735" y="1011"/>
                  </a:lnTo>
                  <a:lnTo>
                    <a:pt x="723" y="1007"/>
                  </a:lnTo>
                  <a:lnTo>
                    <a:pt x="710" y="1005"/>
                  </a:lnTo>
                  <a:lnTo>
                    <a:pt x="696" y="1003"/>
                  </a:lnTo>
                  <a:lnTo>
                    <a:pt x="683" y="1001"/>
                  </a:lnTo>
                  <a:lnTo>
                    <a:pt x="668" y="1000"/>
                  </a:lnTo>
                  <a:lnTo>
                    <a:pt x="654" y="999"/>
                  </a:lnTo>
                  <a:lnTo>
                    <a:pt x="639" y="998"/>
                  </a:lnTo>
                  <a:lnTo>
                    <a:pt x="623" y="996"/>
                  </a:lnTo>
                  <a:lnTo>
                    <a:pt x="606" y="995"/>
                  </a:lnTo>
                  <a:lnTo>
                    <a:pt x="588" y="993"/>
                  </a:lnTo>
                  <a:lnTo>
                    <a:pt x="570" y="990"/>
                  </a:lnTo>
                  <a:lnTo>
                    <a:pt x="550" y="987"/>
                  </a:lnTo>
                  <a:lnTo>
                    <a:pt x="536" y="982"/>
                  </a:lnTo>
                  <a:lnTo>
                    <a:pt x="524" y="976"/>
                  </a:lnTo>
                  <a:lnTo>
                    <a:pt x="511" y="968"/>
                  </a:lnTo>
                  <a:lnTo>
                    <a:pt x="502" y="959"/>
                  </a:lnTo>
                  <a:lnTo>
                    <a:pt x="493" y="949"/>
                  </a:lnTo>
                  <a:lnTo>
                    <a:pt x="486" y="938"/>
                  </a:lnTo>
                  <a:lnTo>
                    <a:pt x="480" y="925"/>
                  </a:lnTo>
                  <a:lnTo>
                    <a:pt x="475" y="911"/>
                  </a:lnTo>
                  <a:lnTo>
                    <a:pt x="466" y="881"/>
                  </a:lnTo>
                  <a:lnTo>
                    <a:pt x="460" y="851"/>
                  </a:lnTo>
                  <a:lnTo>
                    <a:pt x="454" y="821"/>
                  </a:lnTo>
                  <a:lnTo>
                    <a:pt x="450" y="790"/>
                  </a:lnTo>
                  <a:lnTo>
                    <a:pt x="447" y="759"/>
                  </a:lnTo>
                  <a:lnTo>
                    <a:pt x="444" y="729"/>
                  </a:lnTo>
                  <a:lnTo>
                    <a:pt x="442" y="699"/>
                  </a:lnTo>
                  <a:lnTo>
                    <a:pt x="441" y="669"/>
                  </a:lnTo>
                  <a:lnTo>
                    <a:pt x="442" y="584"/>
                  </a:lnTo>
                  <a:lnTo>
                    <a:pt x="444" y="394"/>
                  </a:lnTo>
                  <a:lnTo>
                    <a:pt x="446" y="203"/>
                  </a:lnTo>
                  <a:lnTo>
                    <a:pt x="447" y="111"/>
                  </a:lnTo>
                  <a:lnTo>
                    <a:pt x="420" y="113"/>
                  </a:lnTo>
                  <a:lnTo>
                    <a:pt x="394" y="116"/>
                  </a:lnTo>
                  <a:lnTo>
                    <a:pt x="369" y="118"/>
                  </a:lnTo>
                  <a:lnTo>
                    <a:pt x="343" y="119"/>
                  </a:lnTo>
                  <a:lnTo>
                    <a:pt x="319" y="121"/>
                  </a:lnTo>
                  <a:lnTo>
                    <a:pt x="293" y="121"/>
                  </a:lnTo>
                  <a:lnTo>
                    <a:pt x="268" y="121"/>
                  </a:lnTo>
                  <a:lnTo>
                    <a:pt x="243" y="119"/>
                  </a:lnTo>
                  <a:lnTo>
                    <a:pt x="217" y="117"/>
                  </a:lnTo>
                  <a:lnTo>
                    <a:pt x="190" y="113"/>
                  </a:lnTo>
                  <a:lnTo>
                    <a:pt x="164" y="108"/>
                  </a:lnTo>
                  <a:lnTo>
                    <a:pt x="137" y="100"/>
                  </a:lnTo>
                  <a:lnTo>
                    <a:pt x="109" y="92"/>
                  </a:lnTo>
                  <a:lnTo>
                    <a:pt x="80" y="82"/>
                  </a:lnTo>
                  <a:lnTo>
                    <a:pt x="52" y="70"/>
                  </a:lnTo>
                  <a:lnTo>
                    <a:pt x="21" y="55"/>
                  </a:lnTo>
                  <a:lnTo>
                    <a:pt x="14" y="49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19" y="33"/>
                  </a:lnTo>
                  <a:lnTo>
                    <a:pt x="35" y="39"/>
                  </a:lnTo>
                  <a:lnTo>
                    <a:pt x="50" y="45"/>
                  </a:lnTo>
                  <a:lnTo>
                    <a:pt x="65" y="50"/>
                  </a:lnTo>
                  <a:lnTo>
                    <a:pt x="80" y="54"/>
                  </a:lnTo>
                  <a:lnTo>
                    <a:pt x="98" y="59"/>
                  </a:lnTo>
                  <a:lnTo>
                    <a:pt x="117" y="64"/>
                  </a:lnTo>
                  <a:lnTo>
                    <a:pt x="140" y="6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2974974" y="2238374"/>
              <a:ext cx="1901826" cy="1876424"/>
            </a:xfrm>
            <a:custGeom>
              <a:avLst/>
              <a:gdLst>
                <a:gd name="T0" fmla="*/ 95396 w 937"/>
                <a:gd name="T1" fmla="*/ 422081 h 1227"/>
                <a:gd name="T2" fmla="*/ 168465 w 937"/>
                <a:gd name="T3" fmla="*/ 851808 h 1227"/>
                <a:gd name="T4" fmla="*/ 286187 w 937"/>
                <a:gd name="T5" fmla="*/ 1163781 h 1227"/>
                <a:gd name="T6" fmla="*/ 294306 w 937"/>
                <a:gd name="T7" fmla="*/ 1315180 h 1227"/>
                <a:gd name="T8" fmla="*/ 213118 w 937"/>
                <a:gd name="T9" fmla="*/ 1497164 h 1227"/>
                <a:gd name="T10" fmla="*/ 190792 w 937"/>
                <a:gd name="T11" fmla="*/ 1634799 h 1227"/>
                <a:gd name="T12" fmla="*/ 231385 w 937"/>
                <a:gd name="T13" fmla="*/ 1744907 h 1227"/>
                <a:gd name="T14" fmla="*/ 320692 w 937"/>
                <a:gd name="T15" fmla="*/ 1790785 h 1227"/>
                <a:gd name="T16" fmla="*/ 434355 w 937"/>
                <a:gd name="T17" fmla="*/ 1804549 h 1227"/>
                <a:gd name="T18" fmla="*/ 554107 w 937"/>
                <a:gd name="T19" fmla="*/ 1806078 h 1227"/>
                <a:gd name="T20" fmla="*/ 645444 w 937"/>
                <a:gd name="T21" fmla="*/ 1803020 h 1227"/>
                <a:gd name="T22" fmla="*/ 704305 w 937"/>
                <a:gd name="T23" fmla="*/ 1789256 h 1227"/>
                <a:gd name="T24" fmla="*/ 759107 w 937"/>
                <a:gd name="T25" fmla="*/ 1757141 h 1227"/>
                <a:gd name="T26" fmla="*/ 732721 w 937"/>
                <a:gd name="T27" fmla="*/ 1746436 h 1227"/>
                <a:gd name="T28" fmla="*/ 612969 w 937"/>
                <a:gd name="T29" fmla="*/ 1740319 h 1227"/>
                <a:gd name="T30" fmla="*/ 462771 w 937"/>
                <a:gd name="T31" fmla="*/ 1729614 h 1227"/>
                <a:gd name="T32" fmla="*/ 340989 w 937"/>
                <a:gd name="T33" fmla="*/ 1709734 h 1227"/>
                <a:gd name="T34" fmla="*/ 412028 w 937"/>
                <a:gd name="T35" fmla="*/ 1686795 h 1227"/>
                <a:gd name="T36" fmla="*/ 606879 w 937"/>
                <a:gd name="T37" fmla="*/ 1703617 h 1227"/>
                <a:gd name="T38" fmla="*/ 767225 w 937"/>
                <a:gd name="T39" fmla="*/ 1708204 h 1227"/>
                <a:gd name="T40" fmla="*/ 872770 w 937"/>
                <a:gd name="T41" fmla="*/ 1708204 h 1227"/>
                <a:gd name="T42" fmla="*/ 935690 w 937"/>
                <a:gd name="T43" fmla="*/ 1720439 h 1227"/>
                <a:gd name="T44" fmla="*/ 1035145 w 937"/>
                <a:gd name="T45" fmla="*/ 1738790 h 1227"/>
                <a:gd name="T46" fmla="*/ 1148809 w 937"/>
                <a:gd name="T47" fmla="*/ 1751024 h 1227"/>
                <a:gd name="T48" fmla="*/ 1258412 w 937"/>
                <a:gd name="T49" fmla="*/ 1754083 h 1227"/>
                <a:gd name="T50" fmla="*/ 1402521 w 937"/>
                <a:gd name="T51" fmla="*/ 1749495 h 1227"/>
                <a:gd name="T52" fmla="*/ 1585193 w 937"/>
                <a:gd name="T53" fmla="*/ 1731144 h 1227"/>
                <a:gd name="T54" fmla="*/ 1739450 w 937"/>
                <a:gd name="T55" fmla="*/ 1712792 h 1227"/>
                <a:gd name="T56" fmla="*/ 1836876 w 937"/>
                <a:gd name="T57" fmla="*/ 1720439 h 1227"/>
                <a:gd name="T58" fmla="*/ 1838905 w 937"/>
                <a:gd name="T59" fmla="*/ 1744907 h 1227"/>
                <a:gd name="T60" fmla="*/ 1721183 w 937"/>
                <a:gd name="T61" fmla="*/ 1758671 h 1227"/>
                <a:gd name="T62" fmla="*/ 1538510 w 937"/>
                <a:gd name="T63" fmla="*/ 1778551 h 1227"/>
                <a:gd name="T64" fmla="*/ 1357867 w 937"/>
                <a:gd name="T65" fmla="*/ 1795373 h 1227"/>
                <a:gd name="T66" fmla="*/ 990492 w 937"/>
                <a:gd name="T67" fmla="*/ 1778551 h 1227"/>
                <a:gd name="T68" fmla="*/ 1094007 w 937"/>
                <a:gd name="T69" fmla="*/ 1818312 h 1227"/>
                <a:gd name="T70" fmla="*/ 1236086 w 937"/>
                <a:gd name="T71" fmla="*/ 1836664 h 1227"/>
                <a:gd name="T72" fmla="*/ 1416729 w 937"/>
                <a:gd name="T73" fmla="*/ 1835134 h 1227"/>
                <a:gd name="T74" fmla="*/ 1589253 w 937"/>
                <a:gd name="T75" fmla="*/ 1822900 h 1227"/>
                <a:gd name="T76" fmla="*/ 1757718 w 937"/>
                <a:gd name="T77" fmla="*/ 1793844 h 1227"/>
                <a:gd name="T78" fmla="*/ 1891678 w 937"/>
                <a:gd name="T79" fmla="*/ 1763258 h 1227"/>
                <a:gd name="T80" fmla="*/ 1875440 w 937"/>
                <a:gd name="T81" fmla="*/ 1795373 h 1227"/>
                <a:gd name="T82" fmla="*/ 1755688 w 937"/>
                <a:gd name="T83" fmla="*/ 1830547 h 1227"/>
                <a:gd name="T84" fmla="*/ 1633906 w 937"/>
                <a:gd name="T85" fmla="*/ 1853486 h 1227"/>
                <a:gd name="T86" fmla="*/ 1506035 w 937"/>
                <a:gd name="T87" fmla="*/ 1865720 h 1227"/>
                <a:gd name="T88" fmla="*/ 1376135 w 937"/>
                <a:gd name="T89" fmla="*/ 1874896 h 1227"/>
                <a:gd name="T90" fmla="*/ 1234056 w 937"/>
                <a:gd name="T91" fmla="*/ 1873366 h 1227"/>
                <a:gd name="T92" fmla="*/ 1085888 w 937"/>
                <a:gd name="T93" fmla="*/ 1851957 h 1227"/>
                <a:gd name="T94" fmla="*/ 947868 w 937"/>
                <a:gd name="T95" fmla="*/ 1807607 h 1227"/>
                <a:gd name="T96" fmla="*/ 840295 w 937"/>
                <a:gd name="T97" fmla="*/ 1767846 h 1227"/>
                <a:gd name="T98" fmla="*/ 773315 w 937"/>
                <a:gd name="T99" fmla="*/ 1813725 h 1227"/>
                <a:gd name="T100" fmla="*/ 690097 w 937"/>
                <a:gd name="T101" fmla="*/ 1842781 h 1227"/>
                <a:gd name="T102" fmla="*/ 552078 w 937"/>
                <a:gd name="T103" fmla="*/ 1850427 h 1227"/>
                <a:gd name="T104" fmla="*/ 395791 w 937"/>
                <a:gd name="T105" fmla="*/ 1838193 h 1227"/>
                <a:gd name="T106" fmla="*/ 265890 w 937"/>
                <a:gd name="T107" fmla="*/ 1819842 h 1227"/>
                <a:gd name="T108" fmla="*/ 202970 w 937"/>
                <a:gd name="T109" fmla="*/ 1790785 h 1227"/>
                <a:gd name="T110" fmla="*/ 127871 w 937"/>
                <a:gd name="T111" fmla="*/ 1677619 h 1227"/>
                <a:gd name="T112" fmla="*/ 127871 w 937"/>
                <a:gd name="T113" fmla="*/ 1449756 h 1227"/>
                <a:gd name="T114" fmla="*/ 221237 w 937"/>
                <a:gd name="T115" fmla="*/ 1214247 h 1227"/>
                <a:gd name="T116" fmla="*/ 140049 w 937"/>
                <a:gd name="T117" fmla="*/ 951211 h 1227"/>
                <a:gd name="T118" fmla="*/ 48713 w 937"/>
                <a:gd name="T119" fmla="*/ 720290 h 1227"/>
                <a:gd name="T120" fmla="*/ 2030 w 937"/>
                <a:gd name="T121" fmla="*/ 411376 h 1227"/>
                <a:gd name="T122" fmla="*/ 44653 w 937"/>
                <a:gd name="T123" fmla="*/ 183513 h 1227"/>
                <a:gd name="T124" fmla="*/ 142079 w 937"/>
                <a:gd name="T125" fmla="*/ 18351 h 1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37"/>
                <a:gd name="T190" fmla="*/ 0 h 1227"/>
                <a:gd name="T191" fmla="*/ 937 w 937"/>
                <a:gd name="T192" fmla="*/ 1227 h 1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37" h="1227">
                  <a:moveTo>
                    <a:pt x="68" y="88"/>
                  </a:moveTo>
                  <a:lnTo>
                    <a:pt x="64" y="115"/>
                  </a:lnTo>
                  <a:lnTo>
                    <a:pt x="54" y="183"/>
                  </a:lnTo>
                  <a:lnTo>
                    <a:pt x="47" y="276"/>
                  </a:lnTo>
                  <a:lnTo>
                    <a:pt x="48" y="376"/>
                  </a:lnTo>
                  <a:lnTo>
                    <a:pt x="55" y="430"/>
                  </a:lnTo>
                  <a:lnTo>
                    <a:pt x="67" y="491"/>
                  </a:lnTo>
                  <a:lnTo>
                    <a:pt x="83" y="557"/>
                  </a:lnTo>
                  <a:lnTo>
                    <a:pt x="100" y="622"/>
                  </a:lnTo>
                  <a:lnTo>
                    <a:pt x="117" y="681"/>
                  </a:lnTo>
                  <a:lnTo>
                    <a:pt x="131" y="729"/>
                  </a:lnTo>
                  <a:lnTo>
                    <a:pt x="141" y="761"/>
                  </a:lnTo>
                  <a:lnTo>
                    <a:pt x="145" y="774"/>
                  </a:lnTo>
                  <a:lnTo>
                    <a:pt x="151" y="804"/>
                  </a:lnTo>
                  <a:lnTo>
                    <a:pt x="150" y="832"/>
                  </a:lnTo>
                  <a:lnTo>
                    <a:pt x="145" y="860"/>
                  </a:lnTo>
                  <a:lnTo>
                    <a:pt x="136" y="887"/>
                  </a:lnTo>
                  <a:lnTo>
                    <a:pt x="126" y="915"/>
                  </a:lnTo>
                  <a:lnTo>
                    <a:pt x="115" y="946"/>
                  </a:lnTo>
                  <a:lnTo>
                    <a:pt x="105" y="979"/>
                  </a:lnTo>
                  <a:lnTo>
                    <a:pt x="95" y="1017"/>
                  </a:lnTo>
                  <a:lnTo>
                    <a:pt x="93" y="1033"/>
                  </a:lnTo>
                  <a:lnTo>
                    <a:pt x="93" y="1051"/>
                  </a:lnTo>
                  <a:lnTo>
                    <a:pt x="94" y="1069"/>
                  </a:lnTo>
                  <a:lnTo>
                    <a:pt x="96" y="1087"/>
                  </a:lnTo>
                  <a:lnTo>
                    <a:pt x="101" y="1106"/>
                  </a:lnTo>
                  <a:lnTo>
                    <a:pt x="107" y="1123"/>
                  </a:lnTo>
                  <a:lnTo>
                    <a:pt x="114" y="1141"/>
                  </a:lnTo>
                  <a:lnTo>
                    <a:pt x="123" y="1155"/>
                  </a:lnTo>
                  <a:lnTo>
                    <a:pt x="133" y="1161"/>
                  </a:lnTo>
                  <a:lnTo>
                    <a:pt x="146" y="1166"/>
                  </a:lnTo>
                  <a:lnTo>
                    <a:pt x="158" y="1171"/>
                  </a:lnTo>
                  <a:lnTo>
                    <a:pt x="171" y="1174"/>
                  </a:lnTo>
                  <a:lnTo>
                    <a:pt x="186" y="1177"/>
                  </a:lnTo>
                  <a:lnTo>
                    <a:pt x="200" y="1179"/>
                  </a:lnTo>
                  <a:lnTo>
                    <a:pt x="214" y="1180"/>
                  </a:lnTo>
                  <a:lnTo>
                    <a:pt x="230" y="1181"/>
                  </a:lnTo>
                  <a:lnTo>
                    <a:pt x="244" y="1181"/>
                  </a:lnTo>
                  <a:lnTo>
                    <a:pt x="259" y="1181"/>
                  </a:lnTo>
                  <a:lnTo>
                    <a:pt x="273" y="1181"/>
                  </a:lnTo>
                  <a:lnTo>
                    <a:pt x="285" y="1181"/>
                  </a:lnTo>
                  <a:lnTo>
                    <a:pt x="298" y="1180"/>
                  </a:lnTo>
                  <a:lnTo>
                    <a:pt x="309" y="1180"/>
                  </a:lnTo>
                  <a:lnTo>
                    <a:pt x="318" y="1179"/>
                  </a:lnTo>
                  <a:lnTo>
                    <a:pt x="326" y="1179"/>
                  </a:lnTo>
                  <a:lnTo>
                    <a:pt x="332" y="1177"/>
                  </a:lnTo>
                  <a:lnTo>
                    <a:pt x="340" y="1174"/>
                  </a:lnTo>
                  <a:lnTo>
                    <a:pt x="347" y="1170"/>
                  </a:lnTo>
                  <a:lnTo>
                    <a:pt x="354" y="1165"/>
                  </a:lnTo>
                  <a:lnTo>
                    <a:pt x="361" y="1160"/>
                  </a:lnTo>
                  <a:lnTo>
                    <a:pt x="367" y="1155"/>
                  </a:lnTo>
                  <a:lnTo>
                    <a:pt x="374" y="1149"/>
                  </a:lnTo>
                  <a:lnTo>
                    <a:pt x="378" y="1143"/>
                  </a:lnTo>
                  <a:lnTo>
                    <a:pt x="376" y="1143"/>
                  </a:lnTo>
                  <a:lnTo>
                    <a:pt x="369" y="1143"/>
                  </a:lnTo>
                  <a:lnTo>
                    <a:pt x="361" y="1142"/>
                  </a:lnTo>
                  <a:lnTo>
                    <a:pt x="349" y="1141"/>
                  </a:lnTo>
                  <a:lnTo>
                    <a:pt x="335" y="1141"/>
                  </a:lnTo>
                  <a:lnTo>
                    <a:pt x="319" y="1139"/>
                  </a:lnTo>
                  <a:lnTo>
                    <a:pt x="302" y="1138"/>
                  </a:lnTo>
                  <a:lnTo>
                    <a:pt x="283" y="1137"/>
                  </a:lnTo>
                  <a:lnTo>
                    <a:pt x="265" y="1135"/>
                  </a:lnTo>
                  <a:lnTo>
                    <a:pt x="246" y="1133"/>
                  </a:lnTo>
                  <a:lnTo>
                    <a:pt x="228" y="1131"/>
                  </a:lnTo>
                  <a:lnTo>
                    <a:pt x="210" y="1127"/>
                  </a:lnTo>
                  <a:lnTo>
                    <a:pt x="194" y="1125"/>
                  </a:lnTo>
                  <a:lnTo>
                    <a:pt x="180" y="1122"/>
                  </a:lnTo>
                  <a:lnTo>
                    <a:pt x="168" y="1118"/>
                  </a:lnTo>
                  <a:lnTo>
                    <a:pt x="159" y="1115"/>
                  </a:lnTo>
                  <a:lnTo>
                    <a:pt x="153" y="1093"/>
                  </a:lnTo>
                  <a:lnTo>
                    <a:pt x="178" y="1098"/>
                  </a:lnTo>
                  <a:lnTo>
                    <a:pt x="203" y="1103"/>
                  </a:lnTo>
                  <a:lnTo>
                    <a:pt x="228" y="1106"/>
                  </a:lnTo>
                  <a:lnTo>
                    <a:pt x="251" y="1109"/>
                  </a:lnTo>
                  <a:lnTo>
                    <a:pt x="275" y="1112"/>
                  </a:lnTo>
                  <a:lnTo>
                    <a:pt x="299" y="1114"/>
                  </a:lnTo>
                  <a:lnTo>
                    <a:pt x="320" y="1115"/>
                  </a:lnTo>
                  <a:lnTo>
                    <a:pt x="341" y="1116"/>
                  </a:lnTo>
                  <a:lnTo>
                    <a:pt x="360" y="1117"/>
                  </a:lnTo>
                  <a:lnTo>
                    <a:pt x="378" y="1117"/>
                  </a:lnTo>
                  <a:lnTo>
                    <a:pt x="394" y="1117"/>
                  </a:lnTo>
                  <a:lnTo>
                    <a:pt x="408" y="1117"/>
                  </a:lnTo>
                  <a:lnTo>
                    <a:pt x="420" y="1117"/>
                  </a:lnTo>
                  <a:lnTo>
                    <a:pt x="430" y="1117"/>
                  </a:lnTo>
                  <a:lnTo>
                    <a:pt x="437" y="1117"/>
                  </a:lnTo>
                  <a:lnTo>
                    <a:pt x="442" y="1117"/>
                  </a:lnTo>
                  <a:lnTo>
                    <a:pt x="451" y="1121"/>
                  </a:lnTo>
                  <a:lnTo>
                    <a:pt x="461" y="1125"/>
                  </a:lnTo>
                  <a:lnTo>
                    <a:pt x="472" y="1129"/>
                  </a:lnTo>
                  <a:lnTo>
                    <a:pt x="483" y="1132"/>
                  </a:lnTo>
                  <a:lnTo>
                    <a:pt x="497" y="1135"/>
                  </a:lnTo>
                  <a:lnTo>
                    <a:pt x="510" y="1137"/>
                  </a:lnTo>
                  <a:lnTo>
                    <a:pt x="523" y="1140"/>
                  </a:lnTo>
                  <a:lnTo>
                    <a:pt x="538" y="1141"/>
                  </a:lnTo>
                  <a:lnTo>
                    <a:pt x="552" y="1143"/>
                  </a:lnTo>
                  <a:lnTo>
                    <a:pt x="566" y="1145"/>
                  </a:lnTo>
                  <a:lnTo>
                    <a:pt x="580" y="1146"/>
                  </a:lnTo>
                  <a:lnTo>
                    <a:pt x="594" y="1146"/>
                  </a:lnTo>
                  <a:lnTo>
                    <a:pt x="608" y="1147"/>
                  </a:lnTo>
                  <a:lnTo>
                    <a:pt x="620" y="1147"/>
                  </a:lnTo>
                  <a:lnTo>
                    <a:pt x="632" y="1147"/>
                  </a:lnTo>
                  <a:lnTo>
                    <a:pt x="643" y="1147"/>
                  </a:lnTo>
                  <a:lnTo>
                    <a:pt x="667" y="1146"/>
                  </a:lnTo>
                  <a:lnTo>
                    <a:pt x="691" y="1144"/>
                  </a:lnTo>
                  <a:lnTo>
                    <a:pt x="713" y="1142"/>
                  </a:lnTo>
                  <a:lnTo>
                    <a:pt x="737" y="1139"/>
                  </a:lnTo>
                  <a:lnTo>
                    <a:pt x="759" y="1135"/>
                  </a:lnTo>
                  <a:lnTo>
                    <a:pt x="781" y="1132"/>
                  </a:lnTo>
                  <a:lnTo>
                    <a:pt x="802" y="1127"/>
                  </a:lnTo>
                  <a:lnTo>
                    <a:pt x="822" y="1124"/>
                  </a:lnTo>
                  <a:lnTo>
                    <a:pt x="841" y="1122"/>
                  </a:lnTo>
                  <a:lnTo>
                    <a:pt x="857" y="1120"/>
                  </a:lnTo>
                  <a:lnTo>
                    <a:pt x="872" y="1120"/>
                  </a:lnTo>
                  <a:lnTo>
                    <a:pt x="886" y="1120"/>
                  </a:lnTo>
                  <a:lnTo>
                    <a:pt x="897" y="1122"/>
                  </a:lnTo>
                  <a:lnTo>
                    <a:pt x="905" y="1125"/>
                  </a:lnTo>
                  <a:lnTo>
                    <a:pt x="912" y="1132"/>
                  </a:lnTo>
                  <a:lnTo>
                    <a:pt x="915" y="1139"/>
                  </a:lnTo>
                  <a:lnTo>
                    <a:pt x="913" y="1139"/>
                  </a:lnTo>
                  <a:lnTo>
                    <a:pt x="906" y="1141"/>
                  </a:lnTo>
                  <a:lnTo>
                    <a:pt x="896" y="1142"/>
                  </a:lnTo>
                  <a:lnTo>
                    <a:pt x="883" y="1144"/>
                  </a:lnTo>
                  <a:lnTo>
                    <a:pt x="866" y="1147"/>
                  </a:lnTo>
                  <a:lnTo>
                    <a:pt x="848" y="1150"/>
                  </a:lnTo>
                  <a:lnTo>
                    <a:pt x="827" y="1153"/>
                  </a:lnTo>
                  <a:lnTo>
                    <a:pt x="806" y="1157"/>
                  </a:lnTo>
                  <a:lnTo>
                    <a:pt x="782" y="1160"/>
                  </a:lnTo>
                  <a:lnTo>
                    <a:pt x="758" y="1163"/>
                  </a:lnTo>
                  <a:lnTo>
                    <a:pt x="736" y="1166"/>
                  </a:lnTo>
                  <a:lnTo>
                    <a:pt x="712" y="1170"/>
                  </a:lnTo>
                  <a:lnTo>
                    <a:pt x="691" y="1172"/>
                  </a:lnTo>
                  <a:lnTo>
                    <a:pt x="669" y="1174"/>
                  </a:lnTo>
                  <a:lnTo>
                    <a:pt x="651" y="1175"/>
                  </a:lnTo>
                  <a:lnTo>
                    <a:pt x="634" y="1176"/>
                  </a:lnTo>
                  <a:lnTo>
                    <a:pt x="480" y="1153"/>
                  </a:lnTo>
                  <a:lnTo>
                    <a:pt x="488" y="1163"/>
                  </a:lnTo>
                  <a:lnTo>
                    <a:pt x="499" y="1172"/>
                  </a:lnTo>
                  <a:lnTo>
                    <a:pt x="511" y="1179"/>
                  </a:lnTo>
                  <a:lnTo>
                    <a:pt x="524" y="1184"/>
                  </a:lnTo>
                  <a:lnTo>
                    <a:pt x="539" y="1189"/>
                  </a:lnTo>
                  <a:lnTo>
                    <a:pt x="554" y="1193"/>
                  </a:lnTo>
                  <a:lnTo>
                    <a:pt x="570" y="1197"/>
                  </a:lnTo>
                  <a:lnTo>
                    <a:pt x="585" y="1200"/>
                  </a:lnTo>
                  <a:lnTo>
                    <a:pt x="609" y="1201"/>
                  </a:lnTo>
                  <a:lnTo>
                    <a:pt x="631" y="1201"/>
                  </a:lnTo>
                  <a:lnTo>
                    <a:pt x="654" y="1201"/>
                  </a:lnTo>
                  <a:lnTo>
                    <a:pt x="676" y="1201"/>
                  </a:lnTo>
                  <a:lnTo>
                    <a:pt x="698" y="1200"/>
                  </a:lnTo>
                  <a:lnTo>
                    <a:pt x="719" y="1199"/>
                  </a:lnTo>
                  <a:lnTo>
                    <a:pt x="741" y="1197"/>
                  </a:lnTo>
                  <a:lnTo>
                    <a:pt x="763" y="1195"/>
                  </a:lnTo>
                  <a:lnTo>
                    <a:pt x="783" y="1192"/>
                  </a:lnTo>
                  <a:lnTo>
                    <a:pt x="805" y="1188"/>
                  </a:lnTo>
                  <a:lnTo>
                    <a:pt x="825" y="1184"/>
                  </a:lnTo>
                  <a:lnTo>
                    <a:pt x="846" y="1179"/>
                  </a:lnTo>
                  <a:lnTo>
                    <a:pt x="866" y="1173"/>
                  </a:lnTo>
                  <a:lnTo>
                    <a:pt x="888" y="1166"/>
                  </a:lnTo>
                  <a:lnTo>
                    <a:pt x="908" y="1158"/>
                  </a:lnTo>
                  <a:lnTo>
                    <a:pt x="929" y="1150"/>
                  </a:lnTo>
                  <a:lnTo>
                    <a:pt x="932" y="1153"/>
                  </a:lnTo>
                  <a:lnTo>
                    <a:pt x="934" y="1157"/>
                  </a:lnTo>
                  <a:lnTo>
                    <a:pt x="935" y="1161"/>
                  </a:lnTo>
                  <a:lnTo>
                    <a:pt x="937" y="1165"/>
                  </a:lnTo>
                  <a:lnTo>
                    <a:pt x="924" y="1174"/>
                  </a:lnTo>
                  <a:lnTo>
                    <a:pt x="909" y="1181"/>
                  </a:lnTo>
                  <a:lnTo>
                    <a:pt x="895" y="1187"/>
                  </a:lnTo>
                  <a:lnTo>
                    <a:pt x="881" y="1193"/>
                  </a:lnTo>
                  <a:lnTo>
                    <a:pt x="865" y="1197"/>
                  </a:lnTo>
                  <a:lnTo>
                    <a:pt x="851" y="1201"/>
                  </a:lnTo>
                  <a:lnTo>
                    <a:pt x="835" y="1205"/>
                  </a:lnTo>
                  <a:lnTo>
                    <a:pt x="820" y="1209"/>
                  </a:lnTo>
                  <a:lnTo>
                    <a:pt x="805" y="1212"/>
                  </a:lnTo>
                  <a:lnTo>
                    <a:pt x="789" y="1214"/>
                  </a:lnTo>
                  <a:lnTo>
                    <a:pt x="774" y="1216"/>
                  </a:lnTo>
                  <a:lnTo>
                    <a:pt x="757" y="1218"/>
                  </a:lnTo>
                  <a:lnTo>
                    <a:pt x="742" y="1220"/>
                  </a:lnTo>
                  <a:lnTo>
                    <a:pt x="727" y="1221"/>
                  </a:lnTo>
                  <a:lnTo>
                    <a:pt x="710" y="1223"/>
                  </a:lnTo>
                  <a:lnTo>
                    <a:pt x="695" y="1225"/>
                  </a:lnTo>
                  <a:lnTo>
                    <a:pt x="678" y="1226"/>
                  </a:lnTo>
                  <a:lnTo>
                    <a:pt x="661" y="1227"/>
                  </a:lnTo>
                  <a:lnTo>
                    <a:pt x="643" y="1227"/>
                  </a:lnTo>
                  <a:lnTo>
                    <a:pt x="626" y="1226"/>
                  </a:lnTo>
                  <a:lnTo>
                    <a:pt x="608" y="1225"/>
                  </a:lnTo>
                  <a:lnTo>
                    <a:pt x="589" y="1223"/>
                  </a:lnTo>
                  <a:lnTo>
                    <a:pt x="571" y="1220"/>
                  </a:lnTo>
                  <a:lnTo>
                    <a:pt x="552" y="1216"/>
                  </a:lnTo>
                  <a:lnTo>
                    <a:pt x="535" y="1211"/>
                  </a:lnTo>
                  <a:lnTo>
                    <a:pt x="516" y="1205"/>
                  </a:lnTo>
                  <a:lnTo>
                    <a:pt x="500" y="1198"/>
                  </a:lnTo>
                  <a:lnTo>
                    <a:pt x="482" y="1191"/>
                  </a:lnTo>
                  <a:lnTo>
                    <a:pt x="467" y="1182"/>
                  </a:lnTo>
                  <a:lnTo>
                    <a:pt x="452" y="1173"/>
                  </a:lnTo>
                  <a:lnTo>
                    <a:pt x="437" y="1161"/>
                  </a:lnTo>
                  <a:lnTo>
                    <a:pt x="424" y="1150"/>
                  </a:lnTo>
                  <a:lnTo>
                    <a:pt x="414" y="1156"/>
                  </a:lnTo>
                  <a:lnTo>
                    <a:pt x="405" y="1163"/>
                  </a:lnTo>
                  <a:lnTo>
                    <a:pt x="397" y="1172"/>
                  </a:lnTo>
                  <a:lnTo>
                    <a:pt x="389" y="1179"/>
                  </a:lnTo>
                  <a:lnTo>
                    <a:pt x="381" y="1186"/>
                  </a:lnTo>
                  <a:lnTo>
                    <a:pt x="373" y="1192"/>
                  </a:lnTo>
                  <a:lnTo>
                    <a:pt x="363" y="1198"/>
                  </a:lnTo>
                  <a:lnTo>
                    <a:pt x="352" y="1202"/>
                  </a:lnTo>
                  <a:lnTo>
                    <a:pt x="340" y="1205"/>
                  </a:lnTo>
                  <a:lnTo>
                    <a:pt x="325" y="1208"/>
                  </a:lnTo>
                  <a:lnTo>
                    <a:pt x="309" y="1209"/>
                  </a:lnTo>
                  <a:lnTo>
                    <a:pt x="291" y="1210"/>
                  </a:lnTo>
                  <a:lnTo>
                    <a:pt x="272" y="1210"/>
                  </a:lnTo>
                  <a:lnTo>
                    <a:pt x="253" y="1209"/>
                  </a:lnTo>
                  <a:lnTo>
                    <a:pt x="234" y="1206"/>
                  </a:lnTo>
                  <a:lnTo>
                    <a:pt x="214" y="1204"/>
                  </a:lnTo>
                  <a:lnTo>
                    <a:pt x="195" y="1202"/>
                  </a:lnTo>
                  <a:lnTo>
                    <a:pt x="178" y="1199"/>
                  </a:lnTo>
                  <a:lnTo>
                    <a:pt x="160" y="1196"/>
                  </a:lnTo>
                  <a:lnTo>
                    <a:pt x="145" y="1193"/>
                  </a:lnTo>
                  <a:lnTo>
                    <a:pt x="131" y="1190"/>
                  </a:lnTo>
                  <a:lnTo>
                    <a:pt x="121" y="1186"/>
                  </a:lnTo>
                  <a:lnTo>
                    <a:pt x="112" y="1183"/>
                  </a:lnTo>
                  <a:lnTo>
                    <a:pt x="107" y="1180"/>
                  </a:lnTo>
                  <a:lnTo>
                    <a:pt x="100" y="1171"/>
                  </a:lnTo>
                  <a:lnTo>
                    <a:pt x="91" y="1158"/>
                  </a:lnTo>
                  <a:lnTo>
                    <a:pt x="83" y="1145"/>
                  </a:lnTo>
                  <a:lnTo>
                    <a:pt x="78" y="1134"/>
                  </a:lnTo>
                  <a:lnTo>
                    <a:pt x="63" y="1097"/>
                  </a:lnTo>
                  <a:lnTo>
                    <a:pt x="54" y="1059"/>
                  </a:lnTo>
                  <a:lnTo>
                    <a:pt x="52" y="1022"/>
                  </a:lnTo>
                  <a:lnTo>
                    <a:pt x="55" y="985"/>
                  </a:lnTo>
                  <a:lnTo>
                    <a:pt x="63" y="948"/>
                  </a:lnTo>
                  <a:lnTo>
                    <a:pt x="74" y="911"/>
                  </a:lnTo>
                  <a:lnTo>
                    <a:pt x="87" y="875"/>
                  </a:lnTo>
                  <a:lnTo>
                    <a:pt x="103" y="839"/>
                  </a:lnTo>
                  <a:lnTo>
                    <a:pt x="109" y="794"/>
                  </a:lnTo>
                  <a:lnTo>
                    <a:pt x="107" y="750"/>
                  </a:lnTo>
                  <a:lnTo>
                    <a:pt x="97" y="707"/>
                  </a:lnTo>
                  <a:lnTo>
                    <a:pt x="84" y="665"/>
                  </a:lnTo>
                  <a:lnTo>
                    <a:pt x="69" y="622"/>
                  </a:lnTo>
                  <a:lnTo>
                    <a:pt x="52" y="580"/>
                  </a:lnTo>
                  <a:lnTo>
                    <a:pt x="38" y="538"/>
                  </a:lnTo>
                  <a:lnTo>
                    <a:pt x="28" y="494"/>
                  </a:lnTo>
                  <a:lnTo>
                    <a:pt x="24" y="471"/>
                  </a:lnTo>
                  <a:lnTo>
                    <a:pt x="14" y="415"/>
                  </a:lnTo>
                  <a:lnTo>
                    <a:pt x="4" y="350"/>
                  </a:lnTo>
                  <a:lnTo>
                    <a:pt x="0" y="294"/>
                  </a:lnTo>
                  <a:lnTo>
                    <a:pt x="1" y="269"/>
                  </a:lnTo>
                  <a:lnTo>
                    <a:pt x="3" y="237"/>
                  </a:lnTo>
                  <a:lnTo>
                    <a:pt x="7" y="201"/>
                  </a:lnTo>
                  <a:lnTo>
                    <a:pt x="13" y="161"/>
                  </a:lnTo>
                  <a:lnTo>
                    <a:pt x="22" y="120"/>
                  </a:lnTo>
                  <a:lnTo>
                    <a:pt x="32" y="78"/>
                  </a:lnTo>
                  <a:lnTo>
                    <a:pt x="44" y="38"/>
                  </a:lnTo>
                  <a:lnTo>
                    <a:pt x="59" y="0"/>
                  </a:lnTo>
                  <a:lnTo>
                    <a:pt x="70" y="12"/>
                  </a:lnTo>
                  <a:lnTo>
                    <a:pt x="72" y="43"/>
                  </a:lnTo>
                  <a:lnTo>
                    <a:pt x="70" y="74"/>
                  </a:lnTo>
                  <a:lnTo>
                    <a:pt x="68" y="8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3133726" y="2349499"/>
              <a:ext cx="642938" cy="112713"/>
            </a:xfrm>
            <a:custGeom>
              <a:avLst/>
              <a:gdLst>
                <a:gd name="T0" fmla="*/ 0 w 405"/>
                <a:gd name="T1" fmla="*/ 0 h 71"/>
                <a:gd name="T2" fmla="*/ 34925 w 405"/>
                <a:gd name="T3" fmla="*/ 14288 h 71"/>
                <a:gd name="T4" fmla="*/ 73025 w 405"/>
                <a:gd name="T5" fmla="*/ 25400 h 71"/>
                <a:gd name="T6" fmla="*/ 112713 w 405"/>
                <a:gd name="T7" fmla="*/ 36513 h 71"/>
                <a:gd name="T8" fmla="*/ 152400 w 405"/>
                <a:gd name="T9" fmla="*/ 46038 h 71"/>
                <a:gd name="T10" fmla="*/ 193675 w 405"/>
                <a:gd name="T11" fmla="*/ 55563 h 71"/>
                <a:gd name="T12" fmla="*/ 234950 w 405"/>
                <a:gd name="T13" fmla="*/ 61913 h 71"/>
                <a:gd name="T14" fmla="*/ 277813 w 405"/>
                <a:gd name="T15" fmla="*/ 66675 h 71"/>
                <a:gd name="T16" fmla="*/ 320675 w 405"/>
                <a:gd name="T17" fmla="*/ 71438 h 71"/>
                <a:gd name="T18" fmla="*/ 361950 w 405"/>
                <a:gd name="T19" fmla="*/ 74613 h 71"/>
                <a:gd name="T20" fmla="*/ 404813 w 405"/>
                <a:gd name="T21" fmla="*/ 76200 h 71"/>
                <a:gd name="T22" fmla="*/ 447675 w 405"/>
                <a:gd name="T23" fmla="*/ 77788 h 71"/>
                <a:gd name="T24" fmla="*/ 487363 w 405"/>
                <a:gd name="T25" fmla="*/ 77788 h 71"/>
                <a:gd name="T26" fmla="*/ 528638 w 405"/>
                <a:gd name="T27" fmla="*/ 77788 h 71"/>
                <a:gd name="T28" fmla="*/ 568325 w 405"/>
                <a:gd name="T29" fmla="*/ 76200 h 71"/>
                <a:gd name="T30" fmla="*/ 606425 w 405"/>
                <a:gd name="T31" fmla="*/ 74613 h 71"/>
                <a:gd name="T32" fmla="*/ 642938 w 405"/>
                <a:gd name="T33" fmla="*/ 71438 h 71"/>
                <a:gd name="T34" fmla="*/ 633413 w 405"/>
                <a:gd name="T35" fmla="*/ 100013 h 71"/>
                <a:gd name="T36" fmla="*/ 614363 w 405"/>
                <a:gd name="T37" fmla="*/ 103188 h 71"/>
                <a:gd name="T38" fmla="*/ 590550 w 405"/>
                <a:gd name="T39" fmla="*/ 104775 h 71"/>
                <a:gd name="T40" fmla="*/ 563563 w 405"/>
                <a:gd name="T41" fmla="*/ 107950 h 71"/>
                <a:gd name="T42" fmla="*/ 530225 w 405"/>
                <a:gd name="T43" fmla="*/ 109538 h 71"/>
                <a:gd name="T44" fmla="*/ 492125 w 405"/>
                <a:gd name="T45" fmla="*/ 112713 h 71"/>
                <a:gd name="T46" fmla="*/ 454025 w 405"/>
                <a:gd name="T47" fmla="*/ 112713 h 71"/>
                <a:gd name="T48" fmla="*/ 411163 w 405"/>
                <a:gd name="T49" fmla="*/ 109538 h 71"/>
                <a:gd name="T50" fmla="*/ 365125 w 405"/>
                <a:gd name="T51" fmla="*/ 107950 h 71"/>
                <a:gd name="T52" fmla="*/ 320675 w 405"/>
                <a:gd name="T53" fmla="*/ 104775 h 71"/>
                <a:gd name="T54" fmla="*/ 273050 w 405"/>
                <a:gd name="T55" fmla="*/ 100013 h 71"/>
                <a:gd name="T56" fmla="*/ 225425 w 405"/>
                <a:gd name="T57" fmla="*/ 93663 h 71"/>
                <a:gd name="T58" fmla="*/ 177800 w 405"/>
                <a:gd name="T59" fmla="*/ 85725 h 71"/>
                <a:gd name="T60" fmla="*/ 131763 w 405"/>
                <a:gd name="T61" fmla="*/ 76200 h 71"/>
                <a:gd name="T62" fmla="*/ 85725 w 405"/>
                <a:gd name="T63" fmla="*/ 65088 h 71"/>
                <a:gd name="T64" fmla="*/ 41275 w 405"/>
                <a:gd name="T65" fmla="*/ 50800 h 71"/>
                <a:gd name="T66" fmla="*/ 1588 w 405"/>
                <a:gd name="T67" fmla="*/ 33338 h 71"/>
                <a:gd name="T68" fmla="*/ 0 w 405"/>
                <a:gd name="T69" fmla="*/ 0 h 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5"/>
                <a:gd name="T106" fmla="*/ 0 h 71"/>
                <a:gd name="T107" fmla="*/ 405 w 405"/>
                <a:gd name="T108" fmla="*/ 71 h 7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5" h="71">
                  <a:moveTo>
                    <a:pt x="0" y="0"/>
                  </a:moveTo>
                  <a:lnTo>
                    <a:pt x="22" y="9"/>
                  </a:lnTo>
                  <a:lnTo>
                    <a:pt x="46" y="16"/>
                  </a:lnTo>
                  <a:lnTo>
                    <a:pt x="71" y="23"/>
                  </a:lnTo>
                  <a:lnTo>
                    <a:pt x="96" y="29"/>
                  </a:lnTo>
                  <a:lnTo>
                    <a:pt x="122" y="35"/>
                  </a:lnTo>
                  <a:lnTo>
                    <a:pt x="148" y="39"/>
                  </a:lnTo>
                  <a:lnTo>
                    <a:pt x="175" y="42"/>
                  </a:lnTo>
                  <a:lnTo>
                    <a:pt x="202" y="45"/>
                  </a:lnTo>
                  <a:lnTo>
                    <a:pt x="228" y="47"/>
                  </a:lnTo>
                  <a:lnTo>
                    <a:pt x="255" y="48"/>
                  </a:lnTo>
                  <a:lnTo>
                    <a:pt x="282" y="49"/>
                  </a:lnTo>
                  <a:lnTo>
                    <a:pt x="307" y="49"/>
                  </a:lnTo>
                  <a:lnTo>
                    <a:pt x="333" y="49"/>
                  </a:lnTo>
                  <a:lnTo>
                    <a:pt x="358" y="48"/>
                  </a:lnTo>
                  <a:lnTo>
                    <a:pt x="382" y="47"/>
                  </a:lnTo>
                  <a:lnTo>
                    <a:pt x="405" y="45"/>
                  </a:lnTo>
                  <a:lnTo>
                    <a:pt x="399" y="63"/>
                  </a:lnTo>
                  <a:lnTo>
                    <a:pt x="387" y="65"/>
                  </a:lnTo>
                  <a:lnTo>
                    <a:pt x="372" y="66"/>
                  </a:lnTo>
                  <a:lnTo>
                    <a:pt x="355" y="68"/>
                  </a:lnTo>
                  <a:lnTo>
                    <a:pt x="334" y="69"/>
                  </a:lnTo>
                  <a:lnTo>
                    <a:pt x="310" y="71"/>
                  </a:lnTo>
                  <a:lnTo>
                    <a:pt x="286" y="71"/>
                  </a:lnTo>
                  <a:lnTo>
                    <a:pt x="259" y="69"/>
                  </a:lnTo>
                  <a:lnTo>
                    <a:pt x="230" y="68"/>
                  </a:lnTo>
                  <a:lnTo>
                    <a:pt x="202" y="66"/>
                  </a:lnTo>
                  <a:lnTo>
                    <a:pt x="172" y="63"/>
                  </a:lnTo>
                  <a:lnTo>
                    <a:pt x="142" y="59"/>
                  </a:lnTo>
                  <a:lnTo>
                    <a:pt x="112" y="54"/>
                  </a:lnTo>
                  <a:lnTo>
                    <a:pt x="83" y="48"/>
                  </a:lnTo>
                  <a:lnTo>
                    <a:pt x="54" y="41"/>
                  </a:lnTo>
                  <a:lnTo>
                    <a:pt x="26" y="32"/>
                  </a:lnTo>
                  <a:lnTo>
                    <a:pt x="1" y="2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s-E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rrar </a:t>
            </a:r>
            <a:r>
              <a:rPr lang="es-E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(e 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s-E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ie) – to 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close</a:t>
            </a:r>
            <a:endParaRPr lang="en-US" sz="4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1" name="Rectangle 5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altLang="en-US" sz="4000" smtClean="0"/>
              <a:t>		   c</a:t>
            </a:r>
            <a:r>
              <a:rPr lang="es-ES" altLang="en-US" sz="4000" u="sng" smtClean="0"/>
              <a:t>ie</a:t>
            </a:r>
            <a:r>
              <a:rPr lang="es-ES" altLang="en-US" sz="4000" smtClean="0"/>
              <a:t>rro</a:t>
            </a:r>
          </a:p>
          <a:p>
            <a:pPr eaLnBrk="1" hangingPunct="1">
              <a:buFont typeface="Wingdings" pitchFamily="2" charset="2"/>
              <a:buNone/>
            </a:pPr>
            <a:endParaRPr lang="es-ES" altLang="en-US" sz="400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en-US" sz="4000" smtClean="0"/>
              <a:t>		  c</a:t>
            </a:r>
            <a:r>
              <a:rPr lang="es-ES" altLang="en-US" sz="4000" u="sng" smtClean="0"/>
              <a:t>ie</a:t>
            </a:r>
            <a:r>
              <a:rPr lang="es-ES" altLang="en-US" sz="4000" smtClean="0"/>
              <a:t>rras</a:t>
            </a:r>
          </a:p>
          <a:p>
            <a:pPr eaLnBrk="1" hangingPunct="1">
              <a:buFont typeface="Wingdings" pitchFamily="2" charset="2"/>
              <a:buNone/>
            </a:pPr>
            <a:endParaRPr lang="es-ES" altLang="en-US" sz="4000" smtClean="0"/>
          </a:p>
          <a:p>
            <a:pPr eaLnBrk="1" hangingPunct="1">
              <a:buFont typeface="Wingdings" pitchFamily="2" charset="2"/>
              <a:buNone/>
            </a:pPr>
            <a:r>
              <a:rPr lang="es-ES" altLang="en-US" sz="4000" smtClean="0"/>
              <a:t>		   c</a:t>
            </a:r>
            <a:r>
              <a:rPr lang="es-ES" altLang="en-US" sz="4000" u="sng" smtClean="0"/>
              <a:t>ie</a:t>
            </a:r>
            <a:r>
              <a:rPr lang="es-ES" altLang="en-US" sz="4000" smtClean="0"/>
              <a:t>rra</a:t>
            </a:r>
            <a:endParaRPr lang="en-US" altLang="en-US" sz="4000" smtClean="0"/>
          </a:p>
        </p:txBody>
      </p:sp>
      <p:sp>
        <p:nvSpPr>
          <p:cNvPr id="9222" name="Rectangle 6"/>
          <p:cNvSpPr>
            <a:spLocks noGrp="1" noRot="1" noChangeArrowheads="1"/>
          </p:cNvSpPr>
          <p:nvPr>
            <p:ph sz="quarter" idx="2"/>
          </p:nvPr>
        </p:nvSpPr>
        <p:spPr>
          <a:xfrm>
            <a:off x="4191000" y="1600200"/>
            <a:ext cx="37338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cerramos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cerráis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 dirty="0" smtClean="0"/>
              <a:t>rran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866900" y="3543300"/>
            <a:ext cx="434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057400"/>
            <a:ext cx="4191000" cy="1208088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bg1"/>
                </a:solidFill>
              </a:rPr>
              <a:t>you try it!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US" altLang="en-US" sz="4000" dirty="0" err="1" smtClean="0"/>
              <a:t>Conjuguemos</a:t>
            </a:r>
            <a:r>
              <a:rPr lang="en-US" altLang="en-US" sz="4000" dirty="0" smtClean="0"/>
              <a:t>…..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9144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bg1"/>
                </a:solidFill>
              </a:rPr>
              <a:t>Practicamos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1.  Tú…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empiezas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2.  Mis amigos y yo…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empezamos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3.  Miguel y Elena…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empiezan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423862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4. </a:t>
            </a:r>
            <a:r>
              <a:rPr lang="en-US" altLang="en-US" dirty="0" err="1" smtClean="0"/>
              <a:t>Vosotros</a:t>
            </a:r>
            <a:r>
              <a:rPr lang="en-US" altLang="en-US" dirty="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err="1" smtClean="0"/>
              <a:t>empezáis</a:t>
            </a: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5.  </a:t>
            </a:r>
            <a:r>
              <a:rPr lang="en-US" altLang="en-US" dirty="0" err="1" smtClean="0"/>
              <a:t>Yo</a:t>
            </a:r>
            <a:r>
              <a:rPr lang="en-US" altLang="en-US" dirty="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err="1" smtClean="0"/>
              <a:t>empiezo</a:t>
            </a: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6.  </a:t>
            </a:r>
            <a:r>
              <a:rPr lang="en-US" altLang="en-US" dirty="0" err="1" smtClean="0"/>
              <a:t>Paco</a:t>
            </a:r>
            <a:r>
              <a:rPr lang="en-US" altLang="en-US" dirty="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err="1" smtClean="0"/>
              <a:t>empieza</a:t>
            </a: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1295400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268EA8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DCEDC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latin typeface="Century Schoolbook" pitchFamily="18" charset="0"/>
              </a:rPr>
              <a:t>Empezar = to begin</a:t>
            </a:r>
          </a:p>
        </p:txBody>
      </p:sp>
      <p:pic>
        <p:nvPicPr>
          <p:cNvPr id="1026" name="Picture 2" descr="C:\Users\mcase\AppData\Local\Microsoft\Windows\Temporary Internet Files\Content.IE5\3VS79T8N\MP90043110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"/>
            <a:ext cx="1654175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Pensar – to plan, to think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1.  Mis padres y yo…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pensamos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2.  Yo…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pienso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3.  Ellos…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piensan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4.  Tú…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piensas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5.  Ana…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piensa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6.  Vosotros…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pensáis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0"/>
            <a:ext cx="7543800" cy="9144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28600"/>
            <a:ext cx="838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  <p:pic>
        <p:nvPicPr>
          <p:cNvPr id="2050" name="Picture 2" descr="C:\Users\mcase\AppData\Local\Microsoft\Windows\Temporary Internet Files\Content.IE5\DP93F98F\MC9001505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371600"/>
            <a:ext cx="1554163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Querer – to want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1.  Rafa, Miguel, Jose y yo…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queremos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2.  </a:t>
            </a:r>
            <a:r>
              <a:rPr lang="en-US" dirty="0" err="1" smtClean="0"/>
              <a:t>Vosotros</a:t>
            </a:r>
            <a:r>
              <a:rPr lang="en-US" dirty="0" smtClean="0"/>
              <a:t>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queréis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3.  Las chicas…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quieren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4.  Tú…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quieres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5.  Yo…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quiero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6.  Usted…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quiere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0"/>
            <a:ext cx="7543800" cy="9144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228600"/>
            <a:ext cx="838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  <p:pic>
        <p:nvPicPr>
          <p:cNvPr id="3076" name="Picture 4" descr="C:\Users\mcase\AppData\Local\Microsoft\Windows\Temporary Internet Files\Content.IE5\MCGDKBIF\MP90044656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0"/>
            <a:ext cx="19478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Preferir = to prefer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819400"/>
            <a:ext cx="3657600" cy="3886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1.  </a:t>
            </a:r>
            <a:r>
              <a:rPr lang="en-US" dirty="0" err="1" smtClean="0"/>
              <a:t>Vosotros</a:t>
            </a:r>
            <a:r>
              <a:rPr lang="en-US" dirty="0" smtClean="0"/>
              <a:t>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preferís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2.  Mis amigos, </a:t>
            </a:r>
            <a:r>
              <a:rPr lang="en-US" dirty="0"/>
              <a:t>t</a:t>
            </a:r>
            <a:r>
              <a:rPr lang="en-US" dirty="0" smtClean="0"/>
              <a:t>us padres y yo…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preferimos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3.  Yo…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prefiero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1975" y="2819400"/>
            <a:ext cx="3657600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4.  Los estudiantes…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prefieren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5.  Tú…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prefieres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6.  Rafael…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prefiere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28600"/>
            <a:ext cx="838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  <p:pic>
        <p:nvPicPr>
          <p:cNvPr id="4099" name="Picture 3" descr="C:\Users\mcase\AppData\Local\Microsoft\Windows\Temporary Internet Files\Content.IE5\3VS79T8N\MC9004470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85800"/>
            <a:ext cx="1847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752600"/>
            <a:ext cx="6400800" cy="99377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o-ue Stem changing verbs</a:t>
            </a:r>
            <a:endParaRPr lang="en-US" sz="4000" dirty="0"/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Type 2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81200" y="838200"/>
            <a:ext cx="6629400" cy="1893888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Which verbs have o-ue stem changes?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152400"/>
            <a:ext cx="7467600" cy="6858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Stem-Changing</a:t>
            </a:r>
            <a:r>
              <a:rPr lang="es-ES" sz="3600" dirty="0"/>
              <a:t> </a:t>
            </a:r>
            <a:r>
              <a:rPr lang="es-E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Verbs (o </a:t>
            </a:r>
            <a:r>
              <a:rPr lang="es-E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s-E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ue)</a:t>
            </a:r>
            <a:endParaRPr lang="en-US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447800" y="1295400"/>
            <a:ext cx="2822575" cy="4572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j</a:t>
            </a:r>
            <a:r>
              <a:rPr lang="es-ES" altLang="en-US" sz="2600" b="1" dirty="0" smtClean="0">
                <a:solidFill>
                  <a:srgbClr val="FF0000"/>
                </a:solidFill>
              </a:rPr>
              <a:t>u</a:t>
            </a:r>
            <a:r>
              <a:rPr lang="es-ES" altLang="en-US" sz="2600" b="1" dirty="0" smtClean="0"/>
              <a:t>gar (u - </a:t>
            </a:r>
            <a:r>
              <a:rPr lang="es-ES" altLang="en-US" sz="2600" b="1" dirty="0" err="1" smtClean="0"/>
              <a:t>ue</a:t>
            </a:r>
            <a:r>
              <a:rPr lang="es-ES" altLang="en-US" sz="2600" b="1" dirty="0" smtClean="0"/>
              <a:t>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c</a:t>
            </a:r>
            <a:r>
              <a:rPr lang="es-ES" altLang="en-US" sz="2600" b="1" dirty="0" smtClean="0">
                <a:solidFill>
                  <a:srgbClr val="FF0000"/>
                </a:solidFill>
              </a:rPr>
              <a:t>o</a:t>
            </a:r>
            <a:r>
              <a:rPr lang="es-ES" altLang="en-US" sz="2600" b="1" dirty="0" smtClean="0"/>
              <a:t>ntar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c</a:t>
            </a:r>
            <a:r>
              <a:rPr lang="es-ES" altLang="en-US" sz="2600" b="1" dirty="0" smtClean="0">
                <a:solidFill>
                  <a:srgbClr val="FF0000"/>
                </a:solidFill>
              </a:rPr>
              <a:t>o</a:t>
            </a:r>
            <a:r>
              <a:rPr lang="es-ES" altLang="en-US" sz="2600" b="1" dirty="0" smtClean="0"/>
              <a:t>star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enc</a:t>
            </a:r>
            <a:r>
              <a:rPr lang="es-ES" altLang="en-US" sz="2600" b="1" dirty="0" smtClean="0">
                <a:solidFill>
                  <a:srgbClr val="FF0000"/>
                </a:solidFill>
              </a:rPr>
              <a:t>o</a:t>
            </a:r>
            <a:r>
              <a:rPr lang="es-ES" altLang="en-US" sz="2600" b="1" dirty="0" smtClean="0"/>
              <a:t>ntrar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rec</a:t>
            </a:r>
            <a:r>
              <a:rPr lang="es-ES" altLang="en-US" sz="2600" b="1" dirty="0" smtClean="0">
                <a:solidFill>
                  <a:srgbClr val="FF0000"/>
                </a:solidFill>
              </a:rPr>
              <a:t>o</a:t>
            </a:r>
            <a:r>
              <a:rPr lang="es-ES" altLang="en-US" sz="2600" b="1" dirty="0" smtClean="0"/>
              <a:t>rdar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v</a:t>
            </a:r>
            <a:r>
              <a:rPr lang="es-ES" altLang="en-US" sz="2600" b="1" dirty="0" smtClean="0">
                <a:solidFill>
                  <a:srgbClr val="FF0000"/>
                </a:solidFill>
              </a:rPr>
              <a:t>o</a:t>
            </a:r>
            <a:r>
              <a:rPr lang="es-ES" altLang="en-US" sz="2600" b="1" dirty="0" smtClean="0"/>
              <a:t>lar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d</a:t>
            </a:r>
            <a:r>
              <a:rPr lang="es-ES" altLang="en-US" sz="2600" b="1" dirty="0" smtClean="0">
                <a:solidFill>
                  <a:srgbClr val="FF0000"/>
                </a:solidFill>
              </a:rPr>
              <a:t>o</a:t>
            </a:r>
            <a:r>
              <a:rPr lang="es-ES" altLang="en-US" sz="2600" b="1" dirty="0" smtClean="0"/>
              <a:t>rmir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v</a:t>
            </a:r>
            <a:r>
              <a:rPr lang="es-ES" altLang="en-US" sz="2600" b="1" dirty="0" smtClean="0">
                <a:solidFill>
                  <a:srgbClr val="FF0000"/>
                </a:solidFill>
              </a:rPr>
              <a:t>o</a:t>
            </a:r>
            <a:r>
              <a:rPr lang="es-ES" altLang="en-US" sz="2600" b="1" dirty="0" smtClean="0"/>
              <a:t>lver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dev</a:t>
            </a:r>
            <a:r>
              <a:rPr lang="es-ES" altLang="en-US" sz="2600" b="1" dirty="0" smtClean="0">
                <a:solidFill>
                  <a:srgbClr val="FF0000"/>
                </a:solidFill>
              </a:rPr>
              <a:t>o</a:t>
            </a:r>
            <a:r>
              <a:rPr lang="es-ES" altLang="en-US" sz="2600" b="1" dirty="0" smtClean="0"/>
              <a:t>lver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ac</a:t>
            </a:r>
            <a:r>
              <a:rPr lang="es-ES" altLang="en-US" sz="2600" b="1" dirty="0" smtClean="0">
                <a:solidFill>
                  <a:srgbClr val="FF0000"/>
                </a:solidFill>
              </a:rPr>
              <a:t>o</a:t>
            </a:r>
            <a:r>
              <a:rPr lang="es-ES" altLang="en-US" sz="2600" b="1" dirty="0" smtClean="0"/>
              <a:t>starse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alm</a:t>
            </a:r>
            <a:r>
              <a:rPr lang="es-ES" altLang="en-US" sz="2600" b="1" dirty="0" smtClean="0">
                <a:solidFill>
                  <a:srgbClr val="FF0000"/>
                </a:solidFill>
              </a:rPr>
              <a:t>o</a:t>
            </a:r>
            <a:r>
              <a:rPr lang="es-ES" altLang="en-US" sz="2600" b="1" dirty="0" smtClean="0"/>
              <a:t>rzar</a:t>
            </a:r>
            <a:endParaRPr lang="en-US" altLang="en-US" sz="2600" b="1" dirty="0" smtClean="0"/>
          </a:p>
        </p:txBody>
      </p:sp>
      <p:sp>
        <p:nvSpPr>
          <p:cNvPr id="38916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343400" y="1295400"/>
            <a:ext cx="4194175" cy="4572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to </a:t>
            </a:r>
            <a:r>
              <a:rPr lang="es-ES" altLang="en-US" sz="2600" b="1" dirty="0" err="1" smtClean="0"/>
              <a:t>play</a:t>
            </a:r>
            <a:endParaRPr lang="es-ES" altLang="en-US" sz="2600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to </a:t>
            </a:r>
            <a:r>
              <a:rPr lang="es-ES" altLang="en-US" sz="2600" b="1" dirty="0" err="1" smtClean="0"/>
              <a:t>count</a:t>
            </a:r>
            <a:r>
              <a:rPr lang="es-ES" altLang="en-US" sz="2600" b="1" dirty="0" smtClean="0"/>
              <a:t>, </a:t>
            </a:r>
            <a:r>
              <a:rPr lang="es-ES" altLang="en-US" sz="2600" b="1" dirty="0" err="1" smtClean="0"/>
              <a:t>tell</a:t>
            </a:r>
            <a:r>
              <a:rPr lang="es-ES" altLang="en-US" sz="2600" b="1" dirty="0" smtClean="0"/>
              <a:t> a </a:t>
            </a:r>
            <a:r>
              <a:rPr lang="es-ES" altLang="en-US" sz="2600" b="1" dirty="0" err="1" smtClean="0"/>
              <a:t>story</a:t>
            </a:r>
            <a:endParaRPr lang="es-ES" altLang="en-US" sz="2600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to </a:t>
            </a:r>
            <a:r>
              <a:rPr lang="es-ES" altLang="en-US" sz="2600" b="1" dirty="0" err="1" smtClean="0"/>
              <a:t>cost</a:t>
            </a:r>
            <a:endParaRPr lang="es-ES" altLang="en-US" sz="2600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to </a:t>
            </a:r>
            <a:r>
              <a:rPr lang="es-ES" altLang="en-US" sz="2600" b="1" dirty="0" err="1" smtClean="0"/>
              <a:t>find</a:t>
            </a:r>
            <a:r>
              <a:rPr lang="es-ES" altLang="en-US" sz="2600" b="1" dirty="0" smtClean="0"/>
              <a:t>, </a:t>
            </a:r>
            <a:r>
              <a:rPr lang="es-ES" altLang="en-US" sz="2600" b="1" dirty="0" err="1" smtClean="0"/>
              <a:t>meet</a:t>
            </a:r>
            <a:endParaRPr lang="es-ES" altLang="en-US" sz="2600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to </a:t>
            </a:r>
            <a:r>
              <a:rPr lang="es-ES" altLang="en-US" sz="2600" b="1" dirty="0" err="1" smtClean="0"/>
              <a:t>remember</a:t>
            </a:r>
            <a:endParaRPr lang="es-ES" altLang="en-US" sz="2600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to </a:t>
            </a:r>
            <a:r>
              <a:rPr lang="es-ES" altLang="en-US" sz="2600" b="1" dirty="0" err="1" smtClean="0"/>
              <a:t>fly</a:t>
            </a:r>
            <a:endParaRPr lang="es-ES" altLang="en-US" sz="2600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to </a:t>
            </a:r>
            <a:r>
              <a:rPr lang="es-ES" altLang="en-US" sz="2600" b="1" dirty="0" err="1" smtClean="0"/>
              <a:t>sleep</a:t>
            </a:r>
            <a:endParaRPr lang="es-ES" altLang="en-US" sz="2600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to </a:t>
            </a:r>
            <a:r>
              <a:rPr lang="es-ES" altLang="en-US" sz="2600" b="1" dirty="0" err="1" smtClean="0"/>
              <a:t>return</a:t>
            </a:r>
            <a:endParaRPr lang="es-ES" altLang="en-US" sz="2600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to </a:t>
            </a:r>
            <a:r>
              <a:rPr lang="es-ES" altLang="en-US" sz="2600" b="1" dirty="0" err="1" smtClean="0"/>
              <a:t>return</a:t>
            </a:r>
            <a:r>
              <a:rPr lang="es-ES" altLang="en-US" sz="2600" b="1" dirty="0" smtClean="0"/>
              <a:t> </a:t>
            </a:r>
            <a:r>
              <a:rPr lang="es-ES" altLang="en-US" sz="2600" b="1" dirty="0" err="1" smtClean="0"/>
              <a:t>something</a:t>
            </a:r>
            <a:endParaRPr lang="es-ES" altLang="en-US" sz="2600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to </a:t>
            </a:r>
            <a:r>
              <a:rPr lang="es-ES" altLang="en-US" sz="2600" b="1" dirty="0" err="1" smtClean="0"/>
              <a:t>go</a:t>
            </a:r>
            <a:r>
              <a:rPr lang="es-ES" altLang="en-US" sz="2600" b="1" dirty="0" smtClean="0"/>
              <a:t> to </a:t>
            </a:r>
            <a:r>
              <a:rPr lang="es-ES" altLang="en-US" sz="2600" b="1" dirty="0" err="1" smtClean="0"/>
              <a:t>bed</a:t>
            </a:r>
            <a:endParaRPr lang="es-ES" altLang="en-US" sz="2600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sz="2600" b="1" dirty="0" smtClean="0"/>
              <a:t>to </a:t>
            </a:r>
            <a:r>
              <a:rPr lang="es-ES" altLang="en-US" sz="2600" b="1" dirty="0" err="1" smtClean="0"/>
              <a:t>eat</a:t>
            </a:r>
            <a:r>
              <a:rPr lang="es-ES" altLang="en-US" sz="2600" b="1" dirty="0" smtClean="0"/>
              <a:t> lunch</a:t>
            </a:r>
            <a:endParaRPr lang="en-US" altLang="en-US" sz="2600" b="1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6172200"/>
            <a:ext cx="716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268EA8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DCEDC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+mj-lt"/>
              </a:rPr>
              <a:t>The “</a:t>
            </a:r>
            <a:r>
              <a:rPr lang="en-US" altLang="en-US" sz="1800" b="1" dirty="0">
                <a:solidFill>
                  <a:schemeClr val="accent2"/>
                </a:solidFill>
                <a:latin typeface="+mj-lt"/>
              </a:rPr>
              <a:t>o</a:t>
            </a:r>
            <a:r>
              <a:rPr lang="en-US" altLang="en-US" sz="1800" b="1" dirty="0">
                <a:latin typeface="+mj-lt"/>
              </a:rPr>
              <a:t>” in the stem will change to “</a:t>
            </a:r>
            <a:r>
              <a:rPr lang="en-US" altLang="en-US" sz="1800" b="1" dirty="0" err="1">
                <a:latin typeface="+mj-lt"/>
              </a:rPr>
              <a:t>ue</a:t>
            </a:r>
            <a:r>
              <a:rPr lang="en-US" altLang="en-US" sz="1800" b="1" dirty="0">
                <a:latin typeface="+mj-lt"/>
              </a:rPr>
              <a:t>” when the verb is conjugated, but NOT in the </a:t>
            </a:r>
            <a:r>
              <a:rPr lang="en-US" altLang="en-US" sz="1800" b="1" dirty="0" err="1">
                <a:latin typeface="+mj-lt"/>
              </a:rPr>
              <a:t>nosotros</a:t>
            </a:r>
            <a:r>
              <a:rPr lang="en-US" altLang="en-US" sz="1800" b="1" dirty="0">
                <a:latin typeface="+mj-lt"/>
              </a:rPr>
              <a:t> and </a:t>
            </a:r>
            <a:r>
              <a:rPr lang="en-US" altLang="en-US" sz="1800" b="1" dirty="0" err="1">
                <a:latin typeface="+mj-lt"/>
              </a:rPr>
              <a:t>vosotros</a:t>
            </a:r>
            <a:r>
              <a:rPr lang="en-US" altLang="en-US" sz="1800" b="1" dirty="0">
                <a:latin typeface="+mj-lt"/>
              </a:rPr>
              <a:t> forms.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500"/>
                                        <p:tgtEl>
                                          <p:spTgt spid="389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500"/>
                                        <p:tgtEl>
                                          <p:spTgt spid="389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build="p"/>
      <p:bldP spid="38916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478" y="1066800"/>
            <a:ext cx="7848600" cy="1676400"/>
          </a:xfrm>
          <a:solidFill>
            <a:schemeClr val="accent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How do we conjugate O-UE stem changing verbs?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 smtClean="0"/>
              <a:t>What is a verb stem?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058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  <a:cs typeface="Arial" pitchFamily="34" charset="0"/>
              </a:rPr>
              <a:t>The stem of a verb is the portion remaining after removing the –ar, -er or –ir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70104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cs typeface="Arial" pitchFamily="34" charset="0"/>
              </a:rPr>
              <a:t>For example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B050"/>
                </a:solidFill>
                <a:latin typeface="+mj-lt"/>
                <a:cs typeface="Arial" pitchFamily="34" charset="0"/>
              </a:rPr>
              <a:t>The stem of empezar is “EMPEZ”</a:t>
            </a:r>
          </a:p>
          <a:p>
            <a:pPr>
              <a:buFont typeface="Arial" pitchFamily="34" charset="0"/>
              <a:buChar char="•"/>
              <a:defRPr/>
            </a:pPr>
            <a:endParaRPr lang="en-US" sz="2800" dirty="0">
              <a:latin typeface="+mj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The stem of preferir is   “PREFER”</a:t>
            </a:r>
          </a:p>
        </p:txBody>
      </p:sp>
      <p:pic>
        <p:nvPicPr>
          <p:cNvPr id="10245" name="Picture 3" descr="C:\Users\mcase\AppData\Local\Microsoft\Windows\Temporary Internet Files\Content.IE5\MCGDKBIF\MC90043557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024">
            <a:off x="6269038" y="3609975"/>
            <a:ext cx="202565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38200" y="609600"/>
            <a:ext cx="5715000" cy="4800600"/>
            <a:chOff x="2974974" y="1981200"/>
            <a:chExt cx="1901826" cy="2133598"/>
          </a:xfrm>
          <a:solidFill>
            <a:schemeClr val="bg2"/>
          </a:solidFill>
        </p:grpSpPr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3122613" y="1981200"/>
              <a:ext cx="1737649" cy="1995487"/>
            </a:xfrm>
            <a:custGeom>
              <a:avLst/>
              <a:gdLst>
                <a:gd name="T0" fmla="*/ 399714 w 847"/>
                <a:gd name="T1" fmla="*/ 135020 h 1138"/>
                <a:gd name="T2" fmla="*/ 546760 w 847"/>
                <a:gd name="T3" fmla="*/ 147294 h 1138"/>
                <a:gd name="T4" fmla="*/ 673094 w 847"/>
                <a:gd name="T5" fmla="*/ 150801 h 1138"/>
                <a:gd name="T6" fmla="*/ 778718 w 847"/>
                <a:gd name="T7" fmla="*/ 145541 h 1138"/>
                <a:gd name="T8" fmla="*/ 863632 w 847"/>
                <a:gd name="T9" fmla="*/ 135020 h 1138"/>
                <a:gd name="T10" fmla="*/ 882271 w 847"/>
                <a:gd name="T11" fmla="*/ 110471 h 1138"/>
                <a:gd name="T12" fmla="*/ 760079 w 847"/>
                <a:gd name="T13" fmla="*/ 78908 h 1138"/>
                <a:gd name="T14" fmla="*/ 588181 w 847"/>
                <a:gd name="T15" fmla="*/ 57866 h 1138"/>
                <a:gd name="T16" fmla="*/ 393501 w 847"/>
                <a:gd name="T17" fmla="*/ 45591 h 1138"/>
                <a:gd name="T18" fmla="*/ 211248 w 847"/>
                <a:gd name="T19" fmla="*/ 38577 h 1138"/>
                <a:gd name="T20" fmla="*/ 66274 w 847"/>
                <a:gd name="T21" fmla="*/ 40331 h 1138"/>
                <a:gd name="T22" fmla="*/ 80771 w 847"/>
                <a:gd name="T23" fmla="*/ 33317 h 1138"/>
                <a:gd name="T24" fmla="*/ 136690 w 847"/>
                <a:gd name="T25" fmla="*/ 22796 h 1138"/>
                <a:gd name="T26" fmla="*/ 219532 w 847"/>
                <a:gd name="T27" fmla="*/ 12275 h 1138"/>
                <a:gd name="T28" fmla="*/ 325156 w 847"/>
                <a:gd name="T29" fmla="*/ 3507 h 1138"/>
                <a:gd name="T30" fmla="*/ 447349 w 847"/>
                <a:gd name="T31" fmla="*/ 0 h 1138"/>
                <a:gd name="T32" fmla="*/ 575754 w 847"/>
                <a:gd name="T33" fmla="*/ 7014 h 1138"/>
                <a:gd name="T34" fmla="*/ 700018 w 847"/>
                <a:gd name="T35" fmla="*/ 22796 h 1138"/>
                <a:gd name="T36" fmla="*/ 813926 w 847"/>
                <a:gd name="T37" fmla="*/ 47345 h 1138"/>
                <a:gd name="T38" fmla="*/ 915408 w 847"/>
                <a:gd name="T39" fmla="*/ 78908 h 1138"/>
                <a:gd name="T40" fmla="*/ 996179 w 847"/>
                <a:gd name="T41" fmla="*/ 117485 h 1138"/>
                <a:gd name="T42" fmla="*/ 1016890 w 847"/>
                <a:gd name="T43" fmla="*/ 503256 h 1138"/>
                <a:gd name="T44" fmla="*/ 1004464 w 847"/>
                <a:gd name="T45" fmla="*/ 1190629 h 1138"/>
                <a:gd name="T46" fmla="*/ 1018961 w 847"/>
                <a:gd name="T47" fmla="*/ 1437873 h 1138"/>
                <a:gd name="T48" fmla="*/ 1027245 w 847"/>
                <a:gd name="T49" fmla="*/ 1474697 h 1138"/>
                <a:gd name="T50" fmla="*/ 1056240 w 847"/>
                <a:gd name="T51" fmla="*/ 1562372 h 1138"/>
                <a:gd name="T52" fmla="*/ 1108017 w 847"/>
                <a:gd name="T53" fmla="*/ 1636019 h 1138"/>
                <a:gd name="T54" fmla="*/ 1168077 w 847"/>
                <a:gd name="T55" fmla="*/ 1665829 h 1138"/>
                <a:gd name="T56" fmla="*/ 1213641 w 847"/>
                <a:gd name="T57" fmla="*/ 1678103 h 1138"/>
                <a:gd name="T58" fmla="*/ 1553294 w 847"/>
                <a:gd name="T59" fmla="*/ 1704406 h 1138"/>
                <a:gd name="T60" fmla="*/ 1675487 w 847"/>
                <a:gd name="T61" fmla="*/ 1767532 h 1138"/>
                <a:gd name="T62" fmla="*/ 1750045 w 847"/>
                <a:gd name="T63" fmla="*/ 1888524 h 1138"/>
                <a:gd name="T64" fmla="*/ 1733476 w 847"/>
                <a:gd name="T65" fmla="*/ 1969185 h 1138"/>
                <a:gd name="T66" fmla="*/ 1692055 w 847"/>
                <a:gd name="T67" fmla="*/ 1895538 h 1138"/>
                <a:gd name="T68" fmla="*/ 1646492 w 847"/>
                <a:gd name="T69" fmla="*/ 1832412 h 1138"/>
                <a:gd name="T70" fmla="*/ 1576076 w 847"/>
                <a:gd name="T71" fmla="*/ 1792081 h 1138"/>
                <a:gd name="T72" fmla="*/ 1497376 w 847"/>
                <a:gd name="T73" fmla="*/ 1765779 h 1138"/>
                <a:gd name="T74" fmla="*/ 1414533 w 847"/>
                <a:gd name="T75" fmla="*/ 1755258 h 1138"/>
                <a:gd name="T76" fmla="*/ 1323407 w 847"/>
                <a:gd name="T77" fmla="*/ 1749997 h 1138"/>
                <a:gd name="T78" fmla="*/ 1217783 w 847"/>
                <a:gd name="T79" fmla="*/ 1741230 h 1138"/>
                <a:gd name="T80" fmla="*/ 1110088 w 847"/>
                <a:gd name="T81" fmla="*/ 1721941 h 1138"/>
                <a:gd name="T82" fmla="*/ 1039672 w 847"/>
                <a:gd name="T83" fmla="*/ 1681610 h 1138"/>
                <a:gd name="T84" fmla="*/ 994108 w 847"/>
                <a:gd name="T85" fmla="*/ 1621991 h 1138"/>
                <a:gd name="T86" fmla="*/ 952687 w 847"/>
                <a:gd name="T87" fmla="*/ 1492232 h 1138"/>
                <a:gd name="T88" fmla="*/ 925763 w 847"/>
                <a:gd name="T89" fmla="*/ 1330910 h 1138"/>
                <a:gd name="T90" fmla="*/ 913337 w 847"/>
                <a:gd name="T91" fmla="*/ 1173094 h 1138"/>
                <a:gd name="T92" fmla="*/ 923692 w 847"/>
                <a:gd name="T93" fmla="*/ 355961 h 1138"/>
                <a:gd name="T94" fmla="*/ 815997 w 847"/>
                <a:gd name="T95" fmla="*/ 203406 h 1138"/>
                <a:gd name="T96" fmla="*/ 660668 w 847"/>
                <a:gd name="T97" fmla="*/ 212174 h 1138"/>
                <a:gd name="T98" fmla="*/ 503267 w 847"/>
                <a:gd name="T99" fmla="*/ 208667 h 1138"/>
                <a:gd name="T100" fmla="*/ 339654 w 847"/>
                <a:gd name="T101" fmla="*/ 189378 h 1138"/>
                <a:gd name="T102" fmla="*/ 165685 w 847"/>
                <a:gd name="T103" fmla="*/ 143787 h 1138"/>
                <a:gd name="T104" fmla="*/ 28995 w 847"/>
                <a:gd name="T105" fmla="*/ 85922 h 1138"/>
                <a:gd name="T106" fmla="*/ 2071 w 847"/>
                <a:gd name="T107" fmla="*/ 47345 h 1138"/>
                <a:gd name="T108" fmla="*/ 103553 w 847"/>
                <a:gd name="T109" fmla="*/ 78908 h 1138"/>
                <a:gd name="T110" fmla="*/ 202964 w 847"/>
                <a:gd name="T111" fmla="*/ 103457 h 1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7"/>
                <a:gd name="T169" fmla="*/ 0 h 1138"/>
                <a:gd name="T170" fmla="*/ 847 w 847"/>
                <a:gd name="T171" fmla="*/ 1138 h 1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7" h="1138">
                  <a:moveTo>
                    <a:pt x="140" y="69"/>
                  </a:moveTo>
                  <a:lnTo>
                    <a:pt x="167" y="73"/>
                  </a:lnTo>
                  <a:lnTo>
                    <a:pt x="193" y="77"/>
                  </a:lnTo>
                  <a:lnTo>
                    <a:pt x="218" y="80"/>
                  </a:lnTo>
                  <a:lnTo>
                    <a:pt x="242" y="83"/>
                  </a:lnTo>
                  <a:lnTo>
                    <a:pt x="264" y="84"/>
                  </a:lnTo>
                  <a:lnTo>
                    <a:pt x="286" y="86"/>
                  </a:lnTo>
                  <a:lnTo>
                    <a:pt x="306" y="86"/>
                  </a:lnTo>
                  <a:lnTo>
                    <a:pt x="325" y="86"/>
                  </a:lnTo>
                  <a:lnTo>
                    <a:pt x="343" y="86"/>
                  </a:lnTo>
                  <a:lnTo>
                    <a:pt x="361" y="85"/>
                  </a:lnTo>
                  <a:lnTo>
                    <a:pt x="376" y="83"/>
                  </a:lnTo>
                  <a:lnTo>
                    <a:pt x="391" y="82"/>
                  </a:lnTo>
                  <a:lnTo>
                    <a:pt x="405" y="79"/>
                  </a:lnTo>
                  <a:lnTo>
                    <a:pt x="417" y="77"/>
                  </a:lnTo>
                  <a:lnTo>
                    <a:pt x="428" y="74"/>
                  </a:lnTo>
                  <a:lnTo>
                    <a:pt x="439" y="71"/>
                  </a:lnTo>
                  <a:lnTo>
                    <a:pt x="426" y="63"/>
                  </a:lnTo>
                  <a:lnTo>
                    <a:pt x="411" y="56"/>
                  </a:lnTo>
                  <a:lnTo>
                    <a:pt x="390" y="51"/>
                  </a:lnTo>
                  <a:lnTo>
                    <a:pt x="367" y="45"/>
                  </a:lnTo>
                  <a:lnTo>
                    <a:pt x="341" y="41"/>
                  </a:lnTo>
                  <a:lnTo>
                    <a:pt x="313" y="37"/>
                  </a:lnTo>
                  <a:lnTo>
                    <a:pt x="284" y="33"/>
                  </a:lnTo>
                  <a:lnTo>
                    <a:pt x="253" y="30"/>
                  </a:lnTo>
                  <a:lnTo>
                    <a:pt x="221" y="28"/>
                  </a:lnTo>
                  <a:lnTo>
                    <a:pt x="190" y="26"/>
                  </a:lnTo>
                  <a:lnTo>
                    <a:pt x="159" y="24"/>
                  </a:lnTo>
                  <a:lnTo>
                    <a:pt x="130" y="23"/>
                  </a:lnTo>
                  <a:lnTo>
                    <a:pt x="102" y="22"/>
                  </a:lnTo>
                  <a:lnTo>
                    <a:pt x="75" y="22"/>
                  </a:lnTo>
                  <a:lnTo>
                    <a:pt x="53" y="22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5" y="20"/>
                  </a:lnTo>
                  <a:lnTo>
                    <a:pt x="39" y="19"/>
                  </a:lnTo>
                  <a:lnTo>
                    <a:pt x="47" y="17"/>
                  </a:lnTo>
                  <a:lnTo>
                    <a:pt x="55" y="15"/>
                  </a:lnTo>
                  <a:lnTo>
                    <a:pt x="66" y="13"/>
                  </a:lnTo>
                  <a:lnTo>
                    <a:pt x="77" y="11"/>
                  </a:lnTo>
                  <a:lnTo>
                    <a:pt x="92" y="9"/>
                  </a:lnTo>
                  <a:lnTo>
                    <a:pt x="106" y="7"/>
                  </a:lnTo>
                  <a:lnTo>
                    <a:pt x="122" y="5"/>
                  </a:lnTo>
                  <a:lnTo>
                    <a:pt x="139" y="3"/>
                  </a:lnTo>
                  <a:lnTo>
                    <a:pt x="157" y="2"/>
                  </a:lnTo>
                  <a:lnTo>
                    <a:pt x="176" y="1"/>
                  </a:lnTo>
                  <a:lnTo>
                    <a:pt x="196" y="0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9" y="10"/>
                  </a:lnTo>
                  <a:lnTo>
                    <a:pt x="338" y="13"/>
                  </a:lnTo>
                  <a:lnTo>
                    <a:pt x="358" y="17"/>
                  </a:lnTo>
                  <a:lnTo>
                    <a:pt x="376" y="21"/>
                  </a:lnTo>
                  <a:lnTo>
                    <a:pt x="393" y="27"/>
                  </a:lnTo>
                  <a:lnTo>
                    <a:pt x="411" y="33"/>
                  </a:lnTo>
                  <a:lnTo>
                    <a:pt x="426" y="39"/>
                  </a:lnTo>
                  <a:lnTo>
                    <a:pt x="442" y="45"/>
                  </a:lnTo>
                  <a:lnTo>
                    <a:pt x="456" y="51"/>
                  </a:lnTo>
                  <a:lnTo>
                    <a:pt x="469" y="59"/>
                  </a:lnTo>
                  <a:lnTo>
                    <a:pt x="481" y="67"/>
                  </a:lnTo>
                  <a:lnTo>
                    <a:pt x="492" y="75"/>
                  </a:lnTo>
                  <a:lnTo>
                    <a:pt x="501" y="84"/>
                  </a:lnTo>
                  <a:lnTo>
                    <a:pt x="491" y="287"/>
                  </a:lnTo>
                  <a:lnTo>
                    <a:pt x="486" y="451"/>
                  </a:lnTo>
                  <a:lnTo>
                    <a:pt x="484" y="581"/>
                  </a:lnTo>
                  <a:lnTo>
                    <a:pt x="485" y="679"/>
                  </a:lnTo>
                  <a:lnTo>
                    <a:pt x="487" y="749"/>
                  </a:lnTo>
                  <a:lnTo>
                    <a:pt x="490" y="795"/>
                  </a:lnTo>
                  <a:lnTo>
                    <a:pt x="492" y="820"/>
                  </a:lnTo>
                  <a:lnTo>
                    <a:pt x="493" y="827"/>
                  </a:lnTo>
                  <a:lnTo>
                    <a:pt x="494" y="831"/>
                  </a:lnTo>
                  <a:lnTo>
                    <a:pt x="496" y="841"/>
                  </a:lnTo>
                  <a:lnTo>
                    <a:pt x="500" y="856"/>
                  </a:lnTo>
                  <a:lnTo>
                    <a:pt x="505" y="873"/>
                  </a:lnTo>
                  <a:lnTo>
                    <a:pt x="510" y="891"/>
                  </a:lnTo>
                  <a:lnTo>
                    <a:pt x="518" y="909"/>
                  </a:lnTo>
                  <a:lnTo>
                    <a:pt x="526" y="923"/>
                  </a:lnTo>
                  <a:lnTo>
                    <a:pt x="535" y="933"/>
                  </a:lnTo>
                  <a:lnTo>
                    <a:pt x="544" y="940"/>
                  </a:lnTo>
                  <a:lnTo>
                    <a:pt x="554" y="945"/>
                  </a:lnTo>
                  <a:lnTo>
                    <a:pt x="564" y="950"/>
                  </a:lnTo>
                  <a:lnTo>
                    <a:pt x="572" y="953"/>
                  </a:lnTo>
                  <a:lnTo>
                    <a:pt x="580" y="955"/>
                  </a:lnTo>
                  <a:lnTo>
                    <a:pt x="586" y="957"/>
                  </a:lnTo>
                  <a:lnTo>
                    <a:pt x="590" y="958"/>
                  </a:lnTo>
                  <a:lnTo>
                    <a:pt x="592" y="958"/>
                  </a:lnTo>
                  <a:lnTo>
                    <a:pt x="750" y="972"/>
                  </a:lnTo>
                  <a:lnTo>
                    <a:pt x="770" y="980"/>
                  </a:lnTo>
                  <a:lnTo>
                    <a:pt x="791" y="992"/>
                  </a:lnTo>
                  <a:lnTo>
                    <a:pt x="809" y="1008"/>
                  </a:lnTo>
                  <a:lnTo>
                    <a:pt x="824" y="1028"/>
                  </a:lnTo>
                  <a:lnTo>
                    <a:pt x="837" y="1051"/>
                  </a:lnTo>
                  <a:lnTo>
                    <a:pt x="845" y="1077"/>
                  </a:lnTo>
                  <a:lnTo>
                    <a:pt x="847" y="1106"/>
                  </a:lnTo>
                  <a:lnTo>
                    <a:pt x="843" y="1138"/>
                  </a:lnTo>
                  <a:lnTo>
                    <a:pt x="837" y="1123"/>
                  </a:lnTo>
                  <a:lnTo>
                    <a:pt x="831" y="1109"/>
                  </a:lnTo>
                  <a:lnTo>
                    <a:pt x="824" y="1095"/>
                  </a:lnTo>
                  <a:lnTo>
                    <a:pt x="817" y="1081"/>
                  </a:lnTo>
                  <a:lnTo>
                    <a:pt x="810" y="1068"/>
                  </a:lnTo>
                  <a:lnTo>
                    <a:pt x="803" y="1057"/>
                  </a:lnTo>
                  <a:lnTo>
                    <a:pt x="795" y="1045"/>
                  </a:lnTo>
                  <a:lnTo>
                    <a:pt x="787" y="1037"/>
                  </a:lnTo>
                  <a:lnTo>
                    <a:pt x="773" y="1029"/>
                  </a:lnTo>
                  <a:lnTo>
                    <a:pt x="761" y="1022"/>
                  </a:lnTo>
                  <a:lnTo>
                    <a:pt x="749" y="1016"/>
                  </a:lnTo>
                  <a:lnTo>
                    <a:pt x="735" y="1011"/>
                  </a:lnTo>
                  <a:lnTo>
                    <a:pt x="723" y="1007"/>
                  </a:lnTo>
                  <a:lnTo>
                    <a:pt x="710" y="1005"/>
                  </a:lnTo>
                  <a:lnTo>
                    <a:pt x="696" y="1003"/>
                  </a:lnTo>
                  <a:lnTo>
                    <a:pt x="683" y="1001"/>
                  </a:lnTo>
                  <a:lnTo>
                    <a:pt x="668" y="1000"/>
                  </a:lnTo>
                  <a:lnTo>
                    <a:pt x="654" y="999"/>
                  </a:lnTo>
                  <a:lnTo>
                    <a:pt x="639" y="998"/>
                  </a:lnTo>
                  <a:lnTo>
                    <a:pt x="623" y="996"/>
                  </a:lnTo>
                  <a:lnTo>
                    <a:pt x="606" y="995"/>
                  </a:lnTo>
                  <a:lnTo>
                    <a:pt x="588" y="993"/>
                  </a:lnTo>
                  <a:lnTo>
                    <a:pt x="570" y="990"/>
                  </a:lnTo>
                  <a:lnTo>
                    <a:pt x="550" y="987"/>
                  </a:lnTo>
                  <a:lnTo>
                    <a:pt x="536" y="982"/>
                  </a:lnTo>
                  <a:lnTo>
                    <a:pt x="524" y="976"/>
                  </a:lnTo>
                  <a:lnTo>
                    <a:pt x="511" y="968"/>
                  </a:lnTo>
                  <a:lnTo>
                    <a:pt x="502" y="959"/>
                  </a:lnTo>
                  <a:lnTo>
                    <a:pt x="493" y="949"/>
                  </a:lnTo>
                  <a:lnTo>
                    <a:pt x="486" y="938"/>
                  </a:lnTo>
                  <a:lnTo>
                    <a:pt x="480" y="925"/>
                  </a:lnTo>
                  <a:lnTo>
                    <a:pt x="475" y="911"/>
                  </a:lnTo>
                  <a:lnTo>
                    <a:pt x="466" y="881"/>
                  </a:lnTo>
                  <a:lnTo>
                    <a:pt x="460" y="851"/>
                  </a:lnTo>
                  <a:lnTo>
                    <a:pt x="454" y="821"/>
                  </a:lnTo>
                  <a:lnTo>
                    <a:pt x="450" y="790"/>
                  </a:lnTo>
                  <a:lnTo>
                    <a:pt x="447" y="759"/>
                  </a:lnTo>
                  <a:lnTo>
                    <a:pt x="444" y="729"/>
                  </a:lnTo>
                  <a:lnTo>
                    <a:pt x="442" y="699"/>
                  </a:lnTo>
                  <a:lnTo>
                    <a:pt x="441" y="669"/>
                  </a:lnTo>
                  <a:lnTo>
                    <a:pt x="442" y="584"/>
                  </a:lnTo>
                  <a:lnTo>
                    <a:pt x="444" y="394"/>
                  </a:lnTo>
                  <a:lnTo>
                    <a:pt x="446" y="203"/>
                  </a:lnTo>
                  <a:lnTo>
                    <a:pt x="447" y="111"/>
                  </a:lnTo>
                  <a:lnTo>
                    <a:pt x="420" y="113"/>
                  </a:lnTo>
                  <a:lnTo>
                    <a:pt x="394" y="116"/>
                  </a:lnTo>
                  <a:lnTo>
                    <a:pt x="369" y="118"/>
                  </a:lnTo>
                  <a:lnTo>
                    <a:pt x="343" y="119"/>
                  </a:lnTo>
                  <a:lnTo>
                    <a:pt x="319" y="121"/>
                  </a:lnTo>
                  <a:lnTo>
                    <a:pt x="293" y="121"/>
                  </a:lnTo>
                  <a:lnTo>
                    <a:pt x="268" y="121"/>
                  </a:lnTo>
                  <a:lnTo>
                    <a:pt x="243" y="119"/>
                  </a:lnTo>
                  <a:lnTo>
                    <a:pt x="217" y="117"/>
                  </a:lnTo>
                  <a:lnTo>
                    <a:pt x="190" y="113"/>
                  </a:lnTo>
                  <a:lnTo>
                    <a:pt x="164" y="108"/>
                  </a:lnTo>
                  <a:lnTo>
                    <a:pt x="137" y="100"/>
                  </a:lnTo>
                  <a:lnTo>
                    <a:pt x="109" y="92"/>
                  </a:lnTo>
                  <a:lnTo>
                    <a:pt x="80" y="82"/>
                  </a:lnTo>
                  <a:lnTo>
                    <a:pt x="52" y="70"/>
                  </a:lnTo>
                  <a:lnTo>
                    <a:pt x="21" y="55"/>
                  </a:lnTo>
                  <a:lnTo>
                    <a:pt x="14" y="49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19" y="33"/>
                  </a:lnTo>
                  <a:lnTo>
                    <a:pt x="35" y="39"/>
                  </a:lnTo>
                  <a:lnTo>
                    <a:pt x="50" y="45"/>
                  </a:lnTo>
                  <a:lnTo>
                    <a:pt x="65" y="50"/>
                  </a:lnTo>
                  <a:lnTo>
                    <a:pt x="80" y="54"/>
                  </a:lnTo>
                  <a:lnTo>
                    <a:pt x="98" y="59"/>
                  </a:lnTo>
                  <a:lnTo>
                    <a:pt x="117" y="64"/>
                  </a:lnTo>
                  <a:lnTo>
                    <a:pt x="140" y="6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2974974" y="2238374"/>
              <a:ext cx="1901826" cy="1876424"/>
            </a:xfrm>
            <a:custGeom>
              <a:avLst/>
              <a:gdLst>
                <a:gd name="T0" fmla="*/ 95396 w 937"/>
                <a:gd name="T1" fmla="*/ 422081 h 1227"/>
                <a:gd name="T2" fmla="*/ 168465 w 937"/>
                <a:gd name="T3" fmla="*/ 851808 h 1227"/>
                <a:gd name="T4" fmla="*/ 286187 w 937"/>
                <a:gd name="T5" fmla="*/ 1163781 h 1227"/>
                <a:gd name="T6" fmla="*/ 294306 w 937"/>
                <a:gd name="T7" fmla="*/ 1315180 h 1227"/>
                <a:gd name="T8" fmla="*/ 213118 w 937"/>
                <a:gd name="T9" fmla="*/ 1497164 h 1227"/>
                <a:gd name="T10" fmla="*/ 190792 w 937"/>
                <a:gd name="T11" fmla="*/ 1634799 h 1227"/>
                <a:gd name="T12" fmla="*/ 231385 w 937"/>
                <a:gd name="T13" fmla="*/ 1744907 h 1227"/>
                <a:gd name="T14" fmla="*/ 320692 w 937"/>
                <a:gd name="T15" fmla="*/ 1790785 h 1227"/>
                <a:gd name="T16" fmla="*/ 434355 w 937"/>
                <a:gd name="T17" fmla="*/ 1804549 h 1227"/>
                <a:gd name="T18" fmla="*/ 554107 w 937"/>
                <a:gd name="T19" fmla="*/ 1806078 h 1227"/>
                <a:gd name="T20" fmla="*/ 645444 w 937"/>
                <a:gd name="T21" fmla="*/ 1803020 h 1227"/>
                <a:gd name="T22" fmla="*/ 704305 w 937"/>
                <a:gd name="T23" fmla="*/ 1789256 h 1227"/>
                <a:gd name="T24" fmla="*/ 759107 w 937"/>
                <a:gd name="T25" fmla="*/ 1757141 h 1227"/>
                <a:gd name="T26" fmla="*/ 732721 w 937"/>
                <a:gd name="T27" fmla="*/ 1746436 h 1227"/>
                <a:gd name="T28" fmla="*/ 612969 w 937"/>
                <a:gd name="T29" fmla="*/ 1740319 h 1227"/>
                <a:gd name="T30" fmla="*/ 462771 w 937"/>
                <a:gd name="T31" fmla="*/ 1729614 h 1227"/>
                <a:gd name="T32" fmla="*/ 340989 w 937"/>
                <a:gd name="T33" fmla="*/ 1709734 h 1227"/>
                <a:gd name="T34" fmla="*/ 412028 w 937"/>
                <a:gd name="T35" fmla="*/ 1686795 h 1227"/>
                <a:gd name="T36" fmla="*/ 606879 w 937"/>
                <a:gd name="T37" fmla="*/ 1703617 h 1227"/>
                <a:gd name="T38" fmla="*/ 767225 w 937"/>
                <a:gd name="T39" fmla="*/ 1708204 h 1227"/>
                <a:gd name="T40" fmla="*/ 872770 w 937"/>
                <a:gd name="T41" fmla="*/ 1708204 h 1227"/>
                <a:gd name="T42" fmla="*/ 935690 w 937"/>
                <a:gd name="T43" fmla="*/ 1720439 h 1227"/>
                <a:gd name="T44" fmla="*/ 1035145 w 937"/>
                <a:gd name="T45" fmla="*/ 1738790 h 1227"/>
                <a:gd name="T46" fmla="*/ 1148809 w 937"/>
                <a:gd name="T47" fmla="*/ 1751024 h 1227"/>
                <a:gd name="T48" fmla="*/ 1258412 w 937"/>
                <a:gd name="T49" fmla="*/ 1754083 h 1227"/>
                <a:gd name="T50" fmla="*/ 1402521 w 937"/>
                <a:gd name="T51" fmla="*/ 1749495 h 1227"/>
                <a:gd name="T52" fmla="*/ 1585193 w 937"/>
                <a:gd name="T53" fmla="*/ 1731144 h 1227"/>
                <a:gd name="T54" fmla="*/ 1739450 w 937"/>
                <a:gd name="T55" fmla="*/ 1712792 h 1227"/>
                <a:gd name="T56" fmla="*/ 1836876 w 937"/>
                <a:gd name="T57" fmla="*/ 1720439 h 1227"/>
                <a:gd name="T58" fmla="*/ 1838905 w 937"/>
                <a:gd name="T59" fmla="*/ 1744907 h 1227"/>
                <a:gd name="T60" fmla="*/ 1721183 w 937"/>
                <a:gd name="T61" fmla="*/ 1758671 h 1227"/>
                <a:gd name="T62" fmla="*/ 1538510 w 937"/>
                <a:gd name="T63" fmla="*/ 1778551 h 1227"/>
                <a:gd name="T64" fmla="*/ 1357867 w 937"/>
                <a:gd name="T65" fmla="*/ 1795373 h 1227"/>
                <a:gd name="T66" fmla="*/ 990492 w 937"/>
                <a:gd name="T67" fmla="*/ 1778551 h 1227"/>
                <a:gd name="T68" fmla="*/ 1094007 w 937"/>
                <a:gd name="T69" fmla="*/ 1818312 h 1227"/>
                <a:gd name="T70" fmla="*/ 1236086 w 937"/>
                <a:gd name="T71" fmla="*/ 1836664 h 1227"/>
                <a:gd name="T72" fmla="*/ 1416729 w 937"/>
                <a:gd name="T73" fmla="*/ 1835134 h 1227"/>
                <a:gd name="T74" fmla="*/ 1589253 w 937"/>
                <a:gd name="T75" fmla="*/ 1822900 h 1227"/>
                <a:gd name="T76" fmla="*/ 1757718 w 937"/>
                <a:gd name="T77" fmla="*/ 1793844 h 1227"/>
                <a:gd name="T78" fmla="*/ 1891678 w 937"/>
                <a:gd name="T79" fmla="*/ 1763258 h 1227"/>
                <a:gd name="T80" fmla="*/ 1875440 w 937"/>
                <a:gd name="T81" fmla="*/ 1795373 h 1227"/>
                <a:gd name="T82" fmla="*/ 1755688 w 937"/>
                <a:gd name="T83" fmla="*/ 1830547 h 1227"/>
                <a:gd name="T84" fmla="*/ 1633906 w 937"/>
                <a:gd name="T85" fmla="*/ 1853486 h 1227"/>
                <a:gd name="T86" fmla="*/ 1506035 w 937"/>
                <a:gd name="T87" fmla="*/ 1865720 h 1227"/>
                <a:gd name="T88" fmla="*/ 1376135 w 937"/>
                <a:gd name="T89" fmla="*/ 1874896 h 1227"/>
                <a:gd name="T90" fmla="*/ 1234056 w 937"/>
                <a:gd name="T91" fmla="*/ 1873366 h 1227"/>
                <a:gd name="T92" fmla="*/ 1085888 w 937"/>
                <a:gd name="T93" fmla="*/ 1851957 h 1227"/>
                <a:gd name="T94" fmla="*/ 947868 w 937"/>
                <a:gd name="T95" fmla="*/ 1807607 h 1227"/>
                <a:gd name="T96" fmla="*/ 840295 w 937"/>
                <a:gd name="T97" fmla="*/ 1767846 h 1227"/>
                <a:gd name="T98" fmla="*/ 773315 w 937"/>
                <a:gd name="T99" fmla="*/ 1813725 h 1227"/>
                <a:gd name="T100" fmla="*/ 690097 w 937"/>
                <a:gd name="T101" fmla="*/ 1842781 h 1227"/>
                <a:gd name="T102" fmla="*/ 552078 w 937"/>
                <a:gd name="T103" fmla="*/ 1850427 h 1227"/>
                <a:gd name="T104" fmla="*/ 395791 w 937"/>
                <a:gd name="T105" fmla="*/ 1838193 h 1227"/>
                <a:gd name="T106" fmla="*/ 265890 w 937"/>
                <a:gd name="T107" fmla="*/ 1819842 h 1227"/>
                <a:gd name="T108" fmla="*/ 202970 w 937"/>
                <a:gd name="T109" fmla="*/ 1790785 h 1227"/>
                <a:gd name="T110" fmla="*/ 127871 w 937"/>
                <a:gd name="T111" fmla="*/ 1677619 h 1227"/>
                <a:gd name="T112" fmla="*/ 127871 w 937"/>
                <a:gd name="T113" fmla="*/ 1449756 h 1227"/>
                <a:gd name="T114" fmla="*/ 221237 w 937"/>
                <a:gd name="T115" fmla="*/ 1214247 h 1227"/>
                <a:gd name="T116" fmla="*/ 140049 w 937"/>
                <a:gd name="T117" fmla="*/ 951211 h 1227"/>
                <a:gd name="T118" fmla="*/ 48713 w 937"/>
                <a:gd name="T119" fmla="*/ 720290 h 1227"/>
                <a:gd name="T120" fmla="*/ 2030 w 937"/>
                <a:gd name="T121" fmla="*/ 411376 h 1227"/>
                <a:gd name="T122" fmla="*/ 44653 w 937"/>
                <a:gd name="T123" fmla="*/ 183513 h 1227"/>
                <a:gd name="T124" fmla="*/ 142079 w 937"/>
                <a:gd name="T125" fmla="*/ 18351 h 1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37"/>
                <a:gd name="T190" fmla="*/ 0 h 1227"/>
                <a:gd name="T191" fmla="*/ 937 w 937"/>
                <a:gd name="T192" fmla="*/ 1227 h 1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37" h="1227">
                  <a:moveTo>
                    <a:pt x="68" y="88"/>
                  </a:moveTo>
                  <a:lnTo>
                    <a:pt x="64" y="115"/>
                  </a:lnTo>
                  <a:lnTo>
                    <a:pt x="54" y="183"/>
                  </a:lnTo>
                  <a:lnTo>
                    <a:pt x="47" y="276"/>
                  </a:lnTo>
                  <a:lnTo>
                    <a:pt x="48" y="376"/>
                  </a:lnTo>
                  <a:lnTo>
                    <a:pt x="55" y="430"/>
                  </a:lnTo>
                  <a:lnTo>
                    <a:pt x="67" y="491"/>
                  </a:lnTo>
                  <a:lnTo>
                    <a:pt x="83" y="557"/>
                  </a:lnTo>
                  <a:lnTo>
                    <a:pt x="100" y="622"/>
                  </a:lnTo>
                  <a:lnTo>
                    <a:pt x="117" y="681"/>
                  </a:lnTo>
                  <a:lnTo>
                    <a:pt x="131" y="729"/>
                  </a:lnTo>
                  <a:lnTo>
                    <a:pt x="141" y="761"/>
                  </a:lnTo>
                  <a:lnTo>
                    <a:pt x="145" y="774"/>
                  </a:lnTo>
                  <a:lnTo>
                    <a:pt x="151" y="804"/>
                  </a:lnTo>
                  <a:lnTo>
                    <a:pt x="150" y="832"/>
                  </a:lnTo>
                  <a:lnTo>
                    <a:pt x="145" y="860"/>
                  </a:lnTo>
                  <a:lnTo>
                    <a:pt x="136" y="887"/>
                  </a:lnTo>
                  <a:lnTo>
                    <a:pt x="126" y="915"/>
                  </a:lnTo>
                  <a:lnTo>
                    <a:pt x="115" y="946"/>
                  </a:lnTo>
                  <a:lnTo>
                    <a:pt x="105" y="979"/>
                  </a:lnTo>
                  <a:lnTo>
                    <a:pt x="95" y="1017"/>
                  </a:lnTo>
                  <a:lnTo>
                    <a:pt x="93" y="1033"/>
                  </a:lnTo>
                  <a:lnTo>
                    <a:pt x="93" y="1051"/>
                  </a:lnTo>
                  <a:lnTo>
                    <a:pt x="94" y="1069"/>
                  </a:lnTo>
                  <a:lnTo>
                    <a:pt x="96" y="1087"/>
                  </a:lnTo>
                  <a:lnTo>
                    <a:pt x="101" y="1106"/>
                  </a:lnTo>
                  <a:lnTo>
                    <a:pt x="107" y="1123"/>
                  </a:lnTo>
                  <a:lnTo>
                    <a:pt x="114" y="1141"/>
                  </a:lnTo>
                  <a:lnTo>
                    <a:pt x="123" y="1155"/>
                  </a:lnTo>
                  <a:lnTo>
                    <a:pt x="133" y="1161"/>
                  </a:lnTo>
                  <a:lnTo>
                    <a:pt x="146" y="1166"/>
                  </a:lnTo>
                  <a:lnTo>
                    <a:pt x="158" y="1171"/>
                  </a:lnTo>
                  <a:lnTo>
                    <a:pt x="171" y="1174"/>
                  </a:lnTo>
                  <a:lnTo>
                    <a:pt x="186" y="1177"/>
                  </a:lnTo>
                  <a:lnTo>
                    <a:pt x="200" y="1179"/>
                  </a:lnTo>
                  <a:lnTo>
                    <a:pt x="214" y="1180"/>
                  </a:lnTo>
                  <a:lnTo>
                    <a:pt x="230" y="1181"/>
                  </a:lnTo>
                  <a:lnTo>
                    <a:pt x="244" y="1181"/>
                  </a:lnTo>
                  <a:lnTo>
                    <a:pt x="259" y="1181"/>
                  </a:lnTo>
                  <a:lnTo>
                    <a:pt x="273" y="1181"/>
                  </a:lnTo>
                  <a:lnTo>
                    <a:pt x="285" y="1181"/>
                  </a:lnTo>
                  <a:lnTo>
                    <a:pt x="298" y="1180"/>
                  </a:lnTo>
                  <a:lnTo>
                    <a:pt x="309" y="1180"/>
                  </a:lnTo>
                  <a:lnTo>
                    <a:pt x="318" y="1179"/>
                  </a:lnTo>
                  <a:lnTo>
                    <a:pt x="326" y="1179"/>
                  </a:lnTo>
                  <a:lnTo>
                    <a:pt x="332" y="1177"/>
                  </a:lnTo>
                  <a:lnTo>
                    <a:pt x="340" y="1174"/>
                  </a:lnTo>
                  <a:lnTo>
                    <a:pt x="347" y="1170"/>
                  </a:lnTo>
                  <a:lnTo>
                    <a:pt x="354" y="1165"/>
                  </a:lnTo>
                  <a:lnTo>
                    <a:pt x="361" y="1160"/>
                  </a:lnTo>
                  <a:lnTo>
                    <a:pt x="367" y="1155"/>
                  </a:lnTo>
                  <a:lnTo>
                    <a:pt x="374" y="1149"/>
                  </a:lnTo>
                  <a:lnTo>
                    <a:pt x="378" y="1143"/>
                  </a:lnTo>
                  <a:lnTo>
                    <a:pt x="376" y="1143"/>
                  </a:lnTo>
                  <a:lnTo>
                    <a:pt x="369" y="1143"/>
                  </a:lnTo>
                  <a:lnTo>
                    <a:pt x="361" y="1142"/>
                  </a:lnTo>
                  <a:lnTo>
                    <a:pt x="349" y="1141"/>
                  </a:lnTo>
                  <a:lnTo>
                    <a:pt x="335" y="1141"/>
                  </a:lnTo>
                  <a:lnTo>
                    <a:pt x="319" y="1139"/>
                  </a:lnTo>
                  <a:lnTo>
                    <a:pt x="302" y="1138"/>
                  </a:lnTo>
                  <a:lnTo>
                    <a:pt x="283" y="1137"/>
                  </a:lnTo>
                  <a:lnTo>
                    <a:pt x="265" y="1135"/>
                  </a:lnTo>
                  <a:lnTo>
                    <a:pt x="246" y="1133"/>
                  </a:lnTo>
                  <a:lnTo>
                    <a:pt x="228" y="1131"/>
                  </a:lnTo>
                  <a:lnTo>
                    <a:pt x="210" y="1127"/>
                  </a:lnTo>
                  <a:lnTo>
                    <a:pt x="194" y="1125"/>
                  </a:lnTo>
                  <a:lnTo>
                    <a:pt x="180" y="1122"/>
                  </a:lnTo>
                  <a:lnTo>
                    <a:pt x="168" y="1118"/>
                  </a:lnTo>
                  <a:lnTo>
                    <a:pt x="159" y="1115"/>
                  </a:lnTo>
                  <a:lnTo>
                    <a:pt x="153" y="1093"/>
                  </a:lnTo>
                  <a:lnTo>
                    <a:pt x="178" y="1098"/>
                  </a:lnTo>
                  <a:lnTo>
                    <a:pt x="203" y="1103"/>
                  </a:lnTo>
                  <a:lnTo>
                    <a:pt x="228" y="1106"/>
                  </a:lnTo>
                  <a:lnTo>
                    <a:pt x="251" y="1109"/>
                  </a:lnTo>
                  <a:lnTo>
                    <a:pt x="275" y="1112"/>
                  </a:lnTo>
                  <a:lnTo>
                    <a:pt x="299" y="1114"/>
                  </a:lnTo>
                  <a:lnTo>
                    <a:pt x="320" y="1115"/>
                  </a:lnTo>
                  <a:lnTo>
                    <a:pt x="341" y="1116"/>
                  </a:lnTo>
                  <a:lnTo>
                    <a:pt x="360" y="1117"/>
                  </a:lnTo>
                  <a:lnTo>
                    <a:pt x="378" y="1117"/>
                  </a:lnTo>
                  <a:lnTo>
                    <a:pt x="394" y="1117"/>
                  </a:lnTo>
                  <a:lnTo>
                    <a:pt x="408" y="1117"/>
                  </a:lnTo>
                  <a:lnTo>
                    <a:pt x="420" y="1117"/>
                  </a:lnTo>
                  <a:lnTo>
                    <a:pt x="430" y="1117"/>
                  </a:lnTo>
                  <a:lnTo>
                    <a:pt x="437" y="1117"/>
                  </a:lnTo>
                  <a:lnTo>
                    <a:pt x="442" y="1117"/>
                  </a:lnTo>
                  <a:lnTo>
                    <a:pt x="451" y="1121"/>
                  </a:lnTo>
                  <a:lnTo>
                    <a:pt x="461" y="1125"/>
                  </a:lnTo>
                  <a:lnTo>
                    <a:pt x="472" y="1129"/>
                  </a:lnTo>
                  <a:lnTo>
                    <a:pt x="483" y="1132"/>
                  </a:lnTo>
                  <a:lnTo>
                    <a:pt x="497" y="1135"/>
                  </a:lnTo>
                  <a:lnTo>
                    <a:pt x="510" y="1137"/>
                  </a:lnTo>
                  <a:lnTo>
                    <a:pt x="523" y="1140"/>
                  </a:lnTo>
                  <a:lnTo>
                    <a:pt x="538" y="1141"/>
                  </a:lnTo>
                  <a:lnTo>
                    <a:pt x="552" y="1143"/>
                  </a:lnTo>
                  <a:lnTo>
                    <a:pt x="566" y="1145"/>
                  </a:lnTo>
                  <a:lnTo>
                    <a:pt x="580" y="1146"/>
                  </a:lnTo>
                  <a:lnTo>
                    <a:pt x="594" y="1146"/>
                  </a:lnTo>
                  <a:lnTo>
                    <a:pt x="608" y="1147"/>
                  </a:lnTo>
                  <a:lnTo>
                    <a:pt x="620" y="1147"/>
                  </a:lnTo>
                  <a:lnTo>
                    <a:pt x="632" y="1147"/>
                  </a:lnTo>
                  <a:lnTo>
                    <a:pt x="643" y="1147"/>
                  </a:lnTo>
                  <a:lnTo>
                    <a:pt x="667" y="1146"/>
                  </a:lnTo>
                  <a:lnTo>
                    <a:pt x="691" y="1144"/>
                  </a:lnTo>
                  <a:lnTo>
                    <a:pt x="713" y="1142"/>
                  </a:lnTo>
                  <a:lnTo>
                    <a:pt x="737" y="1139"/>
                  </a:lnTo>
                  <a:lnTo>
                    <a:pt x="759" y="1135"/>
                  </a:lnTo>
                  <a:lnTo>
                    <a:pt x="781" y="1132"/>
                  </a:lnTo>
                  <a:lnTo>
                    <a:pt x="802" y="1127"/>
                  </a:lnTo>
                  <a:lnTo>
                    <a:pt x="822" y="1124"/>
                  </a:lnTo>
                  <a:lnTo>
                    <a:pt x="841" y="1122"/>
                  </a:lnTo>
                  <a:lnTo>
                    <a:pt x="857" y="1120"/>
                  </a:lnTo>
                  <a:lnTo>
                    <a:pt x="872" y="1120"/>
                  </a:lnTo>
                  <a:lnTo>
                    <a:pt x="886" y="1120"/>
                  </a:lnTo>
                  <a:lnTo>
                    <a:pt x="897" y="1122"/>
                  </a:lnTo>
                  <a:lnTo>
                    <a:pt x="905" y="1125"/>
                  </a:lnTo>
                  <a:lnTo>
                    <a:pt x="912" y="1132"/>
                  </a:lnTo>
                  <a:lnTo>
                    <a:pt x="915" y="1139"/>
                  </a:lnTo>
                  <a:lnTo>
                    <a:pt x="913" y="1139"/>
                  </a:lnTo>
                  <a:lnTo>
                    <a:pt x="906" y="1141"/>
                  </a:lnTo>
                  <a:lnTo>
                    <a:pt x="896" y="1142"/>
                  </a:lnTo>
                  <a:lnTo>
                    <a:pt x="883" y="1144"/>
                  </a:lnTo>
                  <a:lnTo>
                    <a:pt x="866" y="1147"/>
                  </a:lnTo>
                  <a:lnTo>
                    <a:pt x="848" y="1150"/>
                  </a:lnTo>
                  <a:lnTo>
                    <a:pt x="827" y="1153"/>
                  </a:lnTo>
                  <a:lnTo>
                    <a:pt x="806" y="1157"/>
                  </a:lnTo>
                  <a:lnTo>
                    <a:pt x="782" y="1160"/>
                  </a:lnTo>
                  <a:lnTo>
                    <a:pt x="758" y="1163"/>
                  </a:lnTo>
                  <a:lnTo>
                    <a:pt x="736" y="1166"/>
                  </a:lnTo>
                  <a:lnTo>
                    <a:pt x="712" y="1170"/>
                  </a:lnTo>
                  <a:lnTo>
                    <a:pt x="691" y="1172"/>
                  </a:lnTo>
                  <a:lnTo>
                    <a:pt x="669" y="1174"/>
                  </a:lnTo>
                  <a:lnTo>
                    <a:pt x="651" y="1175"/>
                  </a:lnTo>
                  <a:lnTo>
                    <a:pt x="634" y="1176"/>
                  </a:lnTo>
                  <a:lnTo>
                    <a:pt x="480" y="1153"/>
                  </a:lnTo>
                  <a:lnTo>
                    <a:pt x="488" y="1163"/>
                  </a:lnTo>
                  <a:lnTo>
                    <a:pt x="499" y="1172"/>
                  </a:lnTo>
                  <a:lnTo>
                    <a:pt x="511" y="1179"/>
                  </a:lnTo>
                  <a:lnTo>
                    <a:pt x="524" y="1184"/>
                  </a:lnTo>
                  <a:lnTo>
                    <a:pt x="539" y="1189"/>
                  </a:lnTo>
                  <a:lnTo>
                    <a:pt x="554" y="1193"/>
                  </a:lnTo>
                  <a:lnTo>
                    <a:pt x="570" y="1197"/>
                  </a:lnTo>
                  <a:lnTo>
                    <a:pt x="585" y="1200"/>
                  </a:lnTo>
                  <a:lnTo>
                    <a:pt x="609" y="1201"/>
                  </a:lnTo>
                  <a:lnTo>
                    <a:pt x="631" y="1201"/>
                  </a:lnTo>
                  <a:lnTo>
                    <a:pt x="654" y="1201"/>
                  </a:lnTo>
                  <a:lnTo>
                    <a:pt x="676" y="1201"/>
                  </a:lnTo>
                  <a:lnTo>
                    <a:pt x="698" y="1200"/>
                  </a:lnTo>
                  <a:lnTo>
                    <a:pt x="719" y="1199"/>
                  </a:lnTo>
                  <a:lnTo>
                    <a:pt x="741" y="1197"/>
                  </a:lnTo>
                  <a:lnTo>
                    <a:pt x="763" y="1195"/>
                  </a:lnTo>
                  <a:lnTo>
                    <a:pt x="783" y="1192"/>
                  </a:lnTo>
                  <a:lnTo>
                    <a:pt x="805" y="1188"/>
                  </a:lnTo>
                  <a:lnTo>
                    <a:pt x="825" y="1184"/>
                  </a:lnTo>
                  <a:lnTo>
                    <a:pt x="846" y="1179"/>
                  </a:lnTo>
                  <a:lnTo>
                    <a:pt x="866" y="1173"/>
                  </a:lnTo>
                  <a:lnTo>
                    <a:pt x="888" y="1166"/>
                  </a:lnTo>
                  <a:lnTo>
                    <a:pt x="908" y="1158"/>
                  </a:lnTo>
                  <a:lnTo>
                    <a:pt x="929" y="1150"/>
                  </a:lnTo>
                  <a:lnTo>
                    <a:pt x="932" y="1153"/>
                  </a:lnTo>
                  <a:lnTo>
                    <a:pt x="934" y="1157"/>
                  </a:lnTo>
                  <a:lnTo>
                    <a:pt x="935" y="1161"/>
                  </a:lnTo>
                  <a:lnTo>
                    <a:pt x="937" y="1165"/>
                  </a:lnTo>
                  <a:lnTo>
                    <a:pt x="924" y="1174"/>
                  </a:lnTo>
                  <a:lnTo>
                    <a:pt x="909" y="1181"/>
                  </a:lnTo>
                  <a:lnTo>
                    <a:pt x="895" y="1187"/>
                  </a:lnTo>
                  <a:lnTo>
                    <a:pt x="881" y="1193"/>
                  </a:lnTo>
                  <a:lnTo>
                    <a:pt x="865" y="1197"/>
                  </a:lnTo>
                  <a:lnTo>
                    <a:pt x="851" y="1201"/>
                  </a:lnTo>
                  <a:lnTo>
                    <a:pt x="835" y="1205"/>
                  </a:lnTo>
                  <a:lnTo>
                    <a:pt x="820" y="1209"/>
                  </a:lnTo>
                  <a:lnTo>
                    <a:pt x="805" y="1212"/>
                  </a:lnTo>
                  <a:lnTo>
                    <a:pt x="789" y="1214"/>
                  </a:lnTo>
                  <a:lnTo>
                    <a:pt x="774" y="1216"/>
                  </a:lnTo>
                  <a:lnTo>
                    <a:pt x="757" y="1218"/>
                  </a:lnTo>
                  <a:lnTo>
                    <a:pt x="742" y="1220"/>
                  </a:lnTo>
                  <a:lnTo>
                    <a:pt x="727" y="1221"/>
                  </a:lnTo>
                  <a:lnTo>
                    <a:pt x="710" y="1223"/>
                  </a:lnTo>
                  <a:lnTo>
                    <a:pt x="695" y="1225"/>
                  </a:lnTo>
                  <a:lnTo>
                    <a:pt x="678" y="1226"/>
                  </a:lnTo>
                  <a:lnTo>
                    <a:pt x="661" y="1227"/>
                  </a:lnTo>
                  <a:lnTo>
                    <a:pt x="643" y="1227"/>
                  </a:lnTo>
                  <a:lnTo>
                    <a:pt x="626" y="1226"/>
                  </a:lnTo>
                  <a:lnTo>
                    <a:pt x="608" y="1225"/>
                  </a:lnTo>
                  <a:lnTo>
                    <a:pt x="589" y="1223"/>
                  </a:lnTo>
                  <a:lnTo>
                    <a:pt x="571" y="1220"/>
                  </a:lnTo>
                  <a:lnTo>
                    <a:pt x="552" y="1216"/>
                  </a:lnTo>
                  <a:lnTo>
                    <a:pt x="535" y="1211"/>
                  </a:lnTo>
                  <a:lnTo>
                    <a:pt x="516" y="1205"/>
                  </a:lnTo>
                  <a:lnTo>
                    <a:pt x="500" y="1198"/>
                  </a:lnTo>
                  <a:lnTo>
                    <a:pt x="482" y="1191"/>
                  </a:lnTo>
                  <a:lnTo>
                    <a:pt x="467" y="1182"/>
                  </a:lnTo>
                  <a:lnTo>
                    <a:pt x="452" y="1173"/>
                  </a:lnTo>
                  <a:lnTo>
                    <a:pt x="437" y="1161"/>
                  </a:lnTo>
                  <a:lnTo>
                    <a:pt x="424" y="1150"/>
                  </a:lnTo>
                  <a:lnTo>
                    <a:pt x="414" y="1156"/>
                  </a:lnTo>
                  <a:lnTo>
                    <a:pt x="405" y="1163"/>
                  </a:lnTo>
                  <a:lnTo>
                    <a:pt x="397" y="1172"/>
                  </a:lnTo>
                  <a:lnTo>
                    <a:pt x="389" y="1179"/>
                  </a:lnTo>
                  <a:lnTo>
                    <a:pt x="381" y="1186"/>
                  </a:lnTo>
                  <a:lnTo>
                    <a:pt x="373" y="1192"/>
                  </a:lnTo>
                  <a:lnTo>
                    <a:pt x="363" y="1198"/>
                  </a:lnTo>
                  <a:lnTo>
                    <a:pt x="352" y="1202"/>
                  </a:lnTo>
                  <a:lnTo>
                    <a:pt x="340" y="1205"/>
                  </a:lnTo>
                  <a:lnTo>
                    <a:pt x="325" y="1208"/>
                  </a:lnTo>
                  <a:lnTo>
                    <a:pt x="309" y="1209"/>
                  </a:lnTo>
                  <a:lnTo>
                    <a:pt x="291" y="1210"/>
                  </a:lnTo>
                  <a:lnTo>
                    <a:pt x="272" y="1210"/>
                  </a:lnTo>
                  <a:lnTo>
                    <a:pt x="253" y="1209"/>
                  </a:lnTo>
                  <a:lnTo>
                    <a:pt x="234" y="1206"/>
                  </a:lnTo>
                  <a:lnTo>
                    <a:pt x="214" y="1204"/>
                  </a:lnTo>
                  <a:lnTo>
                    <a:pt x="195" y="1202"/>
                  </a:lnTo>
                  <a:lnTo>
                    <a:pt x="178" y="1199"/>
                  </a:lnTo>
                  <a:lnTo>
                    <a:pt x="160" y="1196"/>
                  </a:lnTo>
                  <a:lnTo>
                    <a:pt x="145" y="1193"/>
                  </a:lnTo>
                  <a:lnTo>
                    <a:pt x="131" y="1190"/>
                  </a:lnTo>
                  <a:lnTo>
                    <a:pt x="121" y="1186"/>
                  </a:lnTo>
                  <a:lnTo>
                    <a:pt x="112" y="1183"/>
                  </a:lnTo>
                  <a:lnTo>
                    <a:pt x="107" y="1180"/>
                  </a:lnTo>
                  <a:lnTo>
                    <a:pt x="100" y="1171"/>
                  </a:lnTo>
                  <a:lnTo>
                    <a:pt x="91" y="1158"/>
                  </a:lnTo>
                  <a:lnTo>
                    <a:pt x="83" y="1145"/>
                  </a:lnTo>
                  <a:lnTo>
                    <a:pt x="78" y="1134"/>
                  </a:lnTo>
                  <a:lnTo>
                    <a:pt x="63" y="1097"/>
                  </a:lnTo>
                  <a:lnTo>
                    <a:pt x="54" y="1059"/>
                  </a:lnTo>
                  <a:lnTo>
                    <a:pt x="52" y="1022"/>
                  </a:lnTo>
                  <a:lnTo>
                    <a:pt x="55" y="985"/>
                  </a:lnTo>
                  <a:lnTo>
                    <a:pt x="63" y="948"/>
                  </a:lnTo>
                  <a:lnTo>
                    <a:pt x="74" y="911"/>
                  </a:lnTo>
                  <a:lnTo>
                    <a:pt x="87" y="875"/>
                  </a:lnTo>
                  <a:lnTo>
                    <a:pt x="103" y="839"/>
                  </a:lnTo>
                  <a:lnTo>
                    <a:pt x="109" y="794"/>
                  </a:lnTo>
                  <a:lnTo>
                    <a:pt x="107" y="750"/>
                  </a:lnTo>
                  <a:lnTo>
                    <a:pt x="97" y="707"/>
                  </a:lnTo>
                  <a:lnTo>
                    <a:pt x="84" y="665"/>
                  </a:lnTo>
                  <a:lnTo>
                    <a:pt x="69" y="622"/>
                  </a:lnTo>
                  <a:lnTo>
                    <a:pt x="52" y="580"/>
                  </a:lnTo>
                  <a:lnTo>
                    <a:pt x="38" y="538"/>
                  </a:lnTo>
                  <a:lnTo>
                    <a:pt x="28" y="494"/>
                  </a:lnTo>
                  <a:lnTo>
                    <a:pt x="24" y="471"/>
                  </a:lnTo>
                  <a:lnTo>
                    <a:pt x="14" y="415"/>
                  </a:lnTo>
                  <a:lnTo>
                    <a:pt x="4" y="350"/>
                  </a:lnTo>
                  <a:lnTo>
                    <a:pt x="0" y="294"/>
                  </a:lnTo>
                  <a:lnTo>
                    <a:pt x="1" y="269"/>
                  </a:lnTo>
                  <a:lnTo>
                    <a:pt x="3" y="237"/>
                  </a:lnTo>
                  <a:lnTo>
                    <a:pt x="7" y="201"/>
                  </a:lnTo>
                  <a:lnTo>
                    <a:pt x="13" y="161"/>
                  </a:lnTo>
                  <a:lnTo>
                    <a:pt x="22" y="120"/>
                  </a:lnTo>
                  <a:lnTo>
                    <a:pt x="32" y="78"/>
                  </a:lnTo>
                  <a:lnTo>
                    <a:pt x="44" y="38"/>
                  </a:lnTo>
                  <a:lnTo>
                    <a:pt x="59" y="0"/>
                  </a:lnTo>
                  <a:lnTo>
                    <a:pt x="70" y="12"/>
                  </a:lnTo>
                  <a:lnTo>
                    <a:pt x="72" y="43"/>
                  </a:lnTo>
                  <a:lnTo>
                    <a:pt x="70" y="74"/>
                  </a:lnTo>
                  <a:lnTo>
                    <a:pt x="68" y="8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3133726" y="2349499"/>
              <a:ext cx="642938" cy="112713"/>
            </a:xfrm>
            <a:custGeom>
              <a:avLst/>
              <a:gdLst>
                <a:gd name="T0" fmla="*/ 0 w 405"/>
                <a:gd name="T1" fmla="*/ 0 h 71"/>
                <a:gd name="T2" fmla="*/ 34925 w 405"/>
                <a:gd name="T3" fmla="*/ 14288 h 71"/>
                <a:gd name="T4" fmla="*/ 73025 w 405"/>
                <a:gd name="T5" fmla="*/ 25400 h 71"/>
                <a:gd name="T6" fmla="*/ 112713 w 405"/>
                <a:gd name="T7" fmla="*/ 36513 h 71"/>
                <a:gd name="T8" fmla="*/ 152400 w 405"/>
                <a:gd name="T9" fmla="*/ 46038 h 71"/>
                <a:gd name="T10" fmla="*/ 193675 w 405"/>
                <a:gd name="T11" fmla="*/ 55563 h 71"/>
                <a:gd name="T12" fmla="*/ 234950 w 405"/>
                <a:gd name="T13" fmla="*/ 61913 h 71"/>
                <a:gd name="T14" fmla="*/ 277813 w 405"/>
                <a:gd name="T15" fmla="*/ 66675 h 71"/>
                <a:gd name="T16" fmla="*/ 320675 w 405"/>
                <a:gd name="T17" fmla="*/ 71438 h 71"/>
                <a:gd name="T18" fmla="*/ 361950 w 405"/>
                <a:gd name="T19" fmla="*/ 74613 h 71"/>
                <a:gd name="T20" fmla="*/ 404813 w 405"/>
                <a:gd name="T21" fmla="*/ 76200 h 71"/>
                <a:gd name="T22" fmla="*/ 447675 w 405"/>
                <a:gd name="T23" fmla="*/ 77788 h 71"/>
                <a:gd name="T24" fmla="*/ 487363 w 405"/>
                <a:gd name="T25" fmla="*/ 77788 h 71"/>
                <a:gd name="T26" fmla="*/ 528638 w 405"/>
                <a:gd name="T27" fmla="*/ 77788 h 71"/>
                <a:gd name="T28" fmla="*/ 568325 w 405"/>
                <a:gd name="T29" fmla="*/ 76200 h 71"/>
                <a:gd name="T30" fmla="*/ 606425 w 405"/>
                <a:gd name="T31" fmla="*/ 74613 h 71"/>
                <a:gd name="T32" fmla="*/ 642938 w 405"/>
                <a:gd name="T33" fmla="*/ 71438 h 71"/>
                <a:gd name="T34" fmla="*/ 633413 w 405"/>
                <a:gd name="T35" fmla="*/ 100013 h 71"/>
                <a:gd name="T36" fmla="*/ 614363 w 405"/>
                <a:gd name="T37" fmla="*/ 103188 h 71"/>
                <a:gd name="T38" fmla="*/ 590550 w 405"/>
                <a:gd name="T39" fmla="*/ 104775 h 71"/>
                <a:gd name="T40" fmla="*/ 563563 w 405"/>
                <a:gd name="T41" fmla="*/ 107950 h 71"/>
                <a:gd name="T42" fmla="*/ 530225 w 405"/>
                <a:gd name="T43" fmla="*/ 109538 h 71"/>
                <a:gd name="T44" fmla="*/ 492125 w 405"/>
                <a:gd name="T45" fmla="*/ 112713 h 71"/>
                <a:gd name="T46" fmla="*/ 454025 w 405"/>
                <a:gd name="T47" fmla="*/ 112713 h 71"/>
                <a:gd name="T48" fmla="*/ 411163 w 405"/>
                <a:gd name="T49" fmla="*/ 109538 h 71"/>
                <a:gd name="T50" fmla="*/ 365125 w 405"/>
                <a:gd name="T51" fmla="*/ 107950 h 71"/>
                <a:gd name="T52" fmla="*/ 320675 w 405"/>
                <a:gd name="T53" fmla="*/ 104775 h 71"/>
                <a:gd name="T54" fmla="*/ 273050 w 405"/>
                <a:gd name="T55" fmla="*/ 100013 h 71"/>
                <a:gd name="T56" fmla="*/ 225425 w 405"/>
                <a:gd name="T57" fmla="*/ 93663 h 71"/>
                <a:gd name="T58" fmla="*/ 177800 w 405"/>
                <a:gd name="T59" fmla="*/ 85725 h 71"/>
                <a:gd name="T60" fmla="*/ 131763 w 405"/>
                <a:gd name="T61" fmla="*/ 76200 h 71"/>
                <a:gd name="T62" fmla="*/ 85725 w 405"/>
                <a:gd name="T63" fmla="*/ 65088 h 71"/>
                <a:gd name="T64" fmla="*/ 41275 w 405"/>
                <a:gd name="T65" fmla="*/ 50800 h 71"/>
                <a:gd name="T66" fmla="*/ 1588 w 405"/>
                <a:gd name="T67" fmla="*/ 33338 h 71"/>
                <a:gd name="T68" fmla="*/ 0 w 405"/>
                <a:gd name="T69" fmla="*/ 0 h 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5"/>
                <a:gd name="T106" fmla="*/ 0 h 71"/>
                <a:gd name="T107" fmla="*/ 405 w 405"/>
                <a:gd name="T108" fmla="*/ 71 h 7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5" h="71">
                  <a:moveTo>
                    <a:pt x="0" y="0"/>
                  </a:moveTo>
                  <a:lnTo>
                    <a:pt x="22" y="9"/>
                  </a:lnTo>
                  <a:lnTo>
                    <a:pt x="46" y="16"/>
                  </a:lnTo>
                  <a:lnTo>
                    <a:pt x="71" y="23"/>
                  </a:lnTo>
                  <a:lnTo>
                    <a:pt x="96" y="29"/>
                  </a:lnTo>
                  <a:lnTo>
                    <a:pt x="122" y="35"/>
                  </a:lnTo>
                  <a:lnTo>
                    <a:pt x="148" y="39"/>
                  </a:lnTo>
                  <a:lnTo>
                    <a:pt x="175" y="42"/>
                  </a:lnTo>
                  <a:lnTo>
                    <a:pt x="202" y="45"/>
                  </a:lnTo>
                  <a:lnTo>
                    <a:pt x="228" y="47"/>
                  </a:lnTo>
                  <a:lnTo>
                    <a:pt x="255" y="48"/>
                  </a:lnTo>
                  <a:lnTo>
                    <a:pt x="282" y="49"/>
                  </a:lnTo>
                  <a:lnTo>
                    <a:pt x="307" y="49"/>
                  </a:lnTo>
                  <a:lnTo>
                    <a:pt x="333" y="49"/>
                  </a:lnTo>
                  <a:lnTo>
                    <a:pt x="358" y="48"/>
                  </a:lnTo>
                  <a:lnTo>
                    <a:pt x="382" y="47"/>
                  </a:lnTo>
                  <a:lnTo>
                    <a:pt x="405" y="45"/>
                  </a:lnTo>
                  <a:lnTo>
                    <a:pt x="399" y="63"/>
                  </a:lnTo>
                  <a:lnTo>
                    <a:pt x="387" y="65"/>
                  </a:lnTo>
                  <a:lnTo>
                    <a:pt x="372" y="66"/>
                  </a:lnTo>
                  <a:lnTo>
                    <a:pt x="355" y="68"/>
                  </a:lnTo>
                  <a:lnTo>
                    <a:pt x="334" y="69"/>
                  </a:lnTo>
                  <a:lnTo>
                    <a:pt x="310" y="71"/>
                  </a:lnTo>
                  <a:lnTo>
                    <a:pt x="286" y="71"/>
                  </a:lnTo>
                  <a:lnTo>
                    <a:pt x="259" y="69"/>
                  </a:lnTo>
                  <a:lnTo>
                    <a:pt x="230" y="68"/>
                  </a:lnTo>
                  <a:lnTo>
                    <a:pt x="202" y="66"/>
                  </a:lnTo>
                  <a:lnTo>
                    <a:pt x="172" y="63"/>
                  </a:lnTo>
                  <a:lnTo>
                    <a:pt x="142" y="59"/>
                  </a:lnTo>
                  <a:lnTo>
                    <a:pt x="112" y="54"/>
                  </a:lnTo>
                  <a:lnTo>
                    <a:pt x="83" y="48"/>
                  </a:lnTo>
                  <a:lnTo>
                    <a:pt x="54" y="41"/>
                  </a:lnTo>
                  <a:lnTo>
                    <a:pt x="26" y="32"/>
                  </a:lnTo>
                  <a:lnTo>
                    <a:pt x="1" y="2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s-E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s-E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DER (o </a:t>
            </a:r>
            <a:r>
              <a:rPr lang="es-E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s-E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ue) – to be able to, can</a:t>
            </a:r>
            <a:endParaRPr lang="en-US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ue</a:t>
            </a:r>
            <a:r>
              <a:rPr lang="es-ES" sz="4000" dirty="0" smtClean="0"/>
              <a:t>do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ue</a:t>
            </a:r>
            <a:r>
              <a:rPr lang="es-ES" sz="4000" dirty="0" smtClean="0"/>
              <a:t>des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ue</a:t>
            </a:r>
            <a:r>
              <a:rPr lang="es-ES" sz="4000" dirty="0" smtClean="0"/>
              <a:t>de</a:t>
            </a:r>
            <a:endParaRPr lang="en-US" sz="4000" dirty="0"/>
          </a:p>
        </p:txBody>
      </p:sp>
      <p:sp>
        <p:nvSpPr>
          <p:cNvPr id="3789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270375" y="1600200"/>
            <a:ext cx="36576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podemos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podéis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</a:t>
            </a:r>
            <a:r>
              <a:rPr lang="es-ES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ue</a:t>
            </a:r>
            <a:r>
              <a:rPr lang="es-ES" sz="4000" dirty="0"/>
              <a:t>den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866900" y="3543300"/>
            <a:ext cx="434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447800"/>
            <a:ext cx="4038600" cy="158908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bg1"/>
                </a:solidFill>
              </a:rPr>
              <a:t>you try it!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Stem changing verbs 	o-ue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828800"/>
            <a:ext cx="3657600" cy="47244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 eat lunch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They eat lunch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You eat lunch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They find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We find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I sleep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You sleep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They sleep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71975" y="1828800"/>
            <a:ext cx="3657600" cy="4800600"/>
          </a:xfrm>
        </p:spPr>
        <p:txBody>
          <a:bodyPr/>
          <a:lstStyle/>
          <a:p>
            <a:pPr marL="514350" indent="-514350" eaLnBrk="1" hangingPunct="1">
              <a:buFont typeface="Century Schoolbook" pitchFamily="18" charset="0"/>
              <a:buAutoNum type="arabicPeriod"/>
            </a:pPr>
            <a:r>
              <a:rPr lang="en-US" altLang="en-US" sz="3200" smtClean="0">
                <a:solidFill>
                  <a:srgbClr val="C00000"/>
                </a:solidFill>
              </a:rPr>
              <a:t>Almuerzo</a:t>
            </a:r>
          </a:p>
          <a:p>
            <a:pPr marL="514350" indent="-514350" eaLnBrk="1" hangingPunct="1">
              <a:buFont typeface="Century Schoolbook" pitchFamily="18" charset="0"/>
              <a:buAutoNum type="arabicPeriod"/>
            </a:pPr>
            <a:r>
              <a:rPr lang="en-US" altLang="en-US" sz="3200" smtClean="0">
                <a:solidFill>
                  <a:srgbClr val="C00000"/>
                </a:solidFill>
              </a:rPr>
              <a:t>Almuerzan</a:t>
            </a:r>
          </a:p>
          <a:p>
            <a:pPr marL="514350" indent="-514350" eaLnBrk="1" hangingPunct="1">
              <a:buFont typeface="Century Schoolbook" pitchFamily="18" charset="0"/>
              <a:buAutoNum type="arabicPeriod"/>
            </a:pPr>
            <a:r>
              <a:rPr lang="en-US" altLang="en-US" sz="3200" smtClean="0">
                <a:solidFill>
                  <a:srgbClr val="C00000"/>
                </a:solidFill>
              </a:rPr>
              <a:t>Almuerzas</a:t>
            </a:r>
          </a:p>
          <a:p>
            <a:pPr marL="514350" indent="-514350" eaLnBrk="1" hangingPunct="1">
              <a:buFont typeface="Century Schoolbook" pitchFamily="18" charset="0"/>
              <a:buAutoNum type="arabicPeriod"/>
            </a:pPr>
            <a:r>
              <a:rPr lang="en-US" altLang="en-US" sz="3200" smtClean="0">
                <a:solidFill>
                  <a:srgbClr val="C00000"/>
                </a:solidFill>
              </a:rPr>
              <a:t>Encuentran</a:t>
            </a:r>
          </a:p>
          <a:p>
            <a:pPr marL="514350" indent="-514350" eaLnBrk="1" hangingPunct="1">
              <a:buFont typeface="Century Schoolbook" pitchFamily="18" charset="0"/>
              <a:buAutoNum type="arabicPeriod"/>
            </a:pPr>
            <a:r>
              <a:rPr lang="en-US" altLang="en-US" sz="3200" smtClean="0">
                <a:solidFill>
                  <a:srgbClr val="C00000"/>
                </a:solidFill>
              </a:rPr>
              <a:t>Encontramos</a:t>
            </a:r>
          </a:p>
          <a:p>
            <a:pPr marL="514350" indent="-514350" eaLnBrk="1" hangingPunct="1">
              <a:buFont typeface="Century Schoolbook" pitchFamily="18" charset="0"/>
              <a:buAutoNum type="arabicPeriod"/>
            </a:pPr>
            <a:r>
              <a:rPr lang="en-US" altLang="en-US" sz="3200" smtClean="0">
                <a:solidFill>
                  <a:srgbClr val="C00000"/>
                </a:solidFill>
              </a:rPr>
              <a:t>Duermo</a:t>
            </a:r>
          </a:p>
          <a:p>
            <a:pPr marL="514350" indent="-514350" eaLnBrk="1" hangingPunct="1">
              <a:buFont typeface="Century Schoolbook" pitchFamily="18" charset="0"/>
              <a:buAutoNum type="arabicPeriod"/>
            </a:pPr>
            <a:r>
              <a:rPr lang="en-US" altLang="en-US" sz="3200" smtClean="0">
                <a:solidFill>
                  <a:srgbClr val="C00000"/>
                </a:solidFill>
              </a:rPr>
              <a:t>Duermes</a:t>
            </a:r>
          </a:p>
          <a:p>
            <a:pPr marL="514350" indent="-514350" eaLnBrk="1" hangingPunct="1">
              <a:buFont typeface="Century Schoolbook" pitchFamily="18" charset="0"/>
              <a:buAutoNum type="arabicPeriod"/>
            </a:pPr>
            <a:r>
              <a:rPr lang="en-US" altLang="en-US" sz="3200" smtClean="0">
                <a:solidFill>
                  <a:srgbClr val="C00000"/>
                </a:solidFill>
              </a:rPr>
              <a:t>Duermen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28600"/>
            <a:ext cx="838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95400"/>
            <a:ext cx="7391400" cy="175577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E-i Stem changing verbs</a:t>
            </a:r>
            <a:endParaRPr lang="en-US" sz="4000" dirty="0"/>
          </a:p>
        </p:txBody>
      </p:sp>
      <p:sp>
        <p:nvSpPr>
          <p:cNvPr id="3379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Type 3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7800" y="838200"/>
            <a:ext cx="7162800" cy="1893888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Which verbs have e-i stem changes?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152400"/>
            <a:ext cx="7467600" cy="8080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Stem-Changing</a:t>
            </a:r>
            <a:r>
              <a:rPr lang="es-ES" sz="4000" dirty="0"/>
              <a:t> </a:t>
            </a:r>
            <a:r>
              <a:rPr lang="es-E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Verbs (e </a:t>
            </a:r>
            <a:r>
              <a:rPr lang="es-E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s-E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i)</a:t>
            </a:r>
            <a:endParaRPr lang="en-US" sz="4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0225" y="1143000"/>
            <a:ext cx="4194175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altLang="en-US" sz="3600" dirty="0" smtClean="0"/>
              <a:t>p</a:t>
            </a:r>
            <a:r>
              <a:rPr lang="es-ES" altLang="en-US" sz="3600" dirty="0" smtClean="0">
                <a:solidFill>
                  <a:srgbClr val="FF0000"/>
                </a:solidFill>
              </a:rPr>
              <a:t>e</a:t>
            </a:r>
            <a:r>
              <a:rPr lang="es-ES" altLang="en-US" sz="3600" dirty="0" smtClean="0"/>
              <a:t>dir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dirty="0" smtClean="0"/>
              <a:t>s</a:t>
            </a:r>
            <a:r>
              <a:rPr lang="es-ES" altLang="en-US" sz="3600" dirty="0" smtClean="0">
                <a:solidFill>
                  <a:srgbClr val="FF0000"/>
                </a:solidFill>
              </a:rPr>
              <a:t>e</a:t>
            </a:r>
            <a:r>
              <a:rPr lang="es-ES" altLang="en-US" sz="3600" dirty="0" smtClean="0"/>
              <a:t>rvir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dirty="0" smtClean="0"/>
              <a:t>rep</a:t>
            </a:r>
            <a:r>
              <a:rPr lang="es-ES" altLang="en-US" sz="3600" dirty="0" smtClean="0">
                <a:solidFill>
                  <a:srgbClr val="FF0000"/>
                </a:solidFill>
              </a:rPr>
              <a:t>e</a:t>
            </a:r>
            <a:r>
              <a:rPr lang="es-ES" altLang="en-US" sz="3600" dirty="0" smtClean="0"/>
              <a:t>tir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dirty="0" smtClean="0"/>
              <a:t>r</a:t>
            </a:r>
            <a:r>
              <a:rPr lang="es-ES" altLang="en-US" sz="3600" dirty="0" smtClean="0">
                <a:solidFill>
                  <a:srgbClr val="FF0000"/>
                </a:solidFill>
              </a:rPr>
              <a:t>e</a:t>
            </a:r>
            <a:r>
              <a:rPr lang="es-ES" altLang="en-US" sz="3600" dirty="0" smtClean="0"/>
              <a:t>ír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dirty="0" smtClean="0"/>
              <a:t>sonr</a:t>
            </a:r>
            <a:r>
              <a:rPr lang="es-ES" altLang="en-US" sz="3600" dirty="0" smtClean="0">
                <a:solidFill>
                  <a:srgbClr val="FF0000"/>
                </a:solidFill>
              </a:rPr>
              <a:t>e</a:t>
            </a:r>
            <a:r>
              <a:rPr lang="es-ES" altLang="en-US" sz="3600" dirty="0" smtClean="0"/>
              <a:t>ír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dirty="0" smtClean="0"/>
              <a:t>s</a:t>
            </a:r>
            <a:r>
              <a:rPr lang="es-ES" altLang="en-US" sz="3600" dirty="0" smtClean="0">
                <a:solidFill>
                  <a:srgbClr val="FF0000"/>
                </a:solidFill>
              </a:rPr>
              <a:t>e</a:t>
            </a:r>
            <a:r>
              <a:rPr lang="es-ES" altLang="en-US" sz="3600" dirty="0" smtClean="0"/>
              <a:t>guir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dirty="0" smtClean="0"/>
              <a:t>v</a:t>
            </a:r>
            <a:r>
              <a:rPr lang="es-ES" altLang="en-US" sz="3600" dirty="0" smtClean="0">
                <a:solidFill>
                  <a:srgbClr val="FF0000"/>
                </a:solidFill>
              </a:rPr>
              <a:t>e</a:t>
            </a:r>
            <a:r>
              <a:rPr lang="es-ES" altLang="en-US" sz="3600" dirty="0" smtClean="0"/>
              <a:t>stirse</a:t>
            </a:r>
            <a:endParaRPr lang="en-US" altLang="en-US" sz="3600" dirty="0" smtClean="0"/>
          </a:p>
        </p:txBody>
      </p:sp>
      <p:sp>
        <p:nvSpPr>
          <p:cNvPr id="40964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111625" y="1143000"/>
            <a:ext cx="4956175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" altLang="en-US" sz="3600" smtClean="0"/>
              <a:t>to order, ask for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smtClean="0"/>
              <a:t>to serve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smtClean="0"/>
              <a:t>to repeat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smtClean="0"/>
              <a:t>to laugh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smtClean="0"/>
              <a:t>to smile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smtClean="0"/>
              <a:t>to follow, continue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altLang="en-US" sz="3600" smtClean="0"/>
              <a:t>to dress</a:t>
            </a:r>
            <a:endParaRPr lang="en-US" altLang="en-US" sz="360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5983287"/>
            <a:ext cx="716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268EA8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DCEDC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+mj-lt"/>
              </a:rPr>
              <a:t>The “</a:t>
            </a:r>
            <a:r>
              <a:rPr lang="en-US" altLang="en-US" sz="1800" b="1" dirty="0">
                <a:solidFill>
                  <a:schemeClr val="accent2"/>
                </a:solidFill>
                <a:latin typeface="+mj-lt"/>
              </a:rPr>
              <a:t>e</a:t>
            </a:r>
            <a:r>
              <a:rPr lang="en-US" altLang="en-US" sz="1800" b="1" dirty="0">
                <a:latin typeface="+mj-lt"/>
              </a:rPr>
              <a:t>” in the stem will change to “</a:t>
            </a:r>
            <a:r>
              <a:rPr lang="en-US" altLang="en-US" sz="1800" b="1" dirty="0" err="1">
                <a:latin typeface="+mj-lt"/>
              </a:rPr>
              <a:t>i</a:t>
            </a:r>
            <a:r>
              <a:rPr lang="en-US" altLang="en-US" sz="1800" b="1" dirty="0">
                <a:latin typeface="+mj-lt"/>
              </a:rPr>
              <a:t>” when the verb is conjugated, but NOT in the </a:t>
            </a:r>
            <a:r>
              <a:rPr lang="en-US" altLang="en-US" sz="1800" b="1" dirty="0" err="1">
                <a:latin typeface="+mj-lt"/>
              </a:rPr>
              <a:t>nosotros</a:t>
            </a:r>
            <a:r>
              <a:rPr lang="en-US" altLang="en-US" sz="1800" b="1" dirty="0">
                <a:latin typeface="+mj-lt"/>
              </a:rPr>
              <a:t> and </a:t>
            </a:r>
            <a:r>
              <a:rPr lang="en-US" altLang="en-US" sz="1800" b="1" dirty="0" err="1">
                <a:latin typeface="+mj-lt"/>
              </a:rPr>
              <a:t>vosotros</a:t>
            </a:r>
            <a:r>
              <a:rPr lang="en-US" altLang="en-US" sz="1800" b="1" dirty="0">
                <a:latin typeface="+mj-lt"/>
              </a:rPr>
              <a:t> forms.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 build="p"/>
      <p:bldP spid="40964" grpId="0" build="p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143000"/>
            <a:ext cx="7239000" cy="1676400"/>
          </a:xfrm>
          <a:solidFill>
            <a:schemeClr val="accent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How do we conjugate E-I stem changing verbs?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38200" y="609600"/>
            <a:ext cx="5715000" cy="4800600"/>
            <a:chOff x="2974974" y="1981200"/>
            <a:chExt cx="1901826" cy="2133598"/>
          </a:xfrm>
          <a:solidFill>
            <a:schemeClr val="bg2"/>
          </a:solidFill>
        </p:grpSpPr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3122613" y="1981200"/>
              <a:ext cx="1737649" cy="1995487"/>
            </a:xfrm>
            <a:custGeom>
              <a:avLst/>
              <a:gdLst>
                <a:gd name="T0" fmla="*/ 399714 w 847"/>
                <a:gd name="T1" fmla="*/ 135020 h 1138"/>
                <a:gd name="T2" fmla="*/ 546760 w 847"/>
                <a:gd name="T3" fmla="*/ 147294 h 1138"/>
                <a:gd name="T4" fmla="*/ 673094 w 847"/>
                <a:gd name="T5" fmla="*/ 150801 h 1138"/>
                <a:gd name="T6" fmla="*/ 778718 w 847"/>
                <a:gd name="T7" fmla="*/ 145541 h 1138"/>
                <a:gd name="T8" fmla="*/ 863632 w 847"/>
                <a:gd name="T9" fmla="*/ 135020 h 1138"/>
                <a:gd name="T10" fmla="*/ 882271 w 847"/>
                <a:gd name="T11" fmla="*/ 110471 h 1138"/>
                <a:gd name="T12" fmla="*/ 760079 w 847"/>
                <a:gd name="T13" fmla="*/ 78908 h 1138"/>
                <a:gd name="T14" fmla="*/ 588181 w 847"/>
                <a:gd name="T15" fmla="*/ 57866 h 1138"/>
                <a:gd name="T16" fmla="*/ 393501 w 847"/>
                <a:gd name="T17" fmla="*/ 45591 h 1138"/>
                <a:gd name="T18" fmla="*/ 211248 w 847"/>
                <a:gd name="T19" fmla="*/ 38577 h 1138"/>
                <a:gd name="T20" fmla="*/ 66274 w 847"/>
                <a:gd name="T21" fmla="*/ 40331 h 1138"/>
                <a:gd name="T22" fmla="*/ 80771 w 847"/>
                <a:gd name="T23" fmla="*/ 33317 h 1138"/>
                <a:gd name="T24" fmla="*/ 136690 w 847"/>
                <a:gd name="T25" fmla="*/ 22796 h 1138"/>
                <a:gd name="T26" fmla="*/ 219532 w 847"/>
                <a:gd name="T27" fmla="*/ 12275 h 1138"/>
                <a:gd name="T28" fmla="*/ 325156 w 847"/>
                <a:gd name="T29" fmla="*/ 3507 h 1138"/>
                <a:gd name="T30" fmla="*/ 447349 w 847"/>
                <a:gd name="T31" fmla="*/ 0 h 1138"/>
                <a:gd name="T32" fmla="*/ 575754 w 847"/>
                <a:gd name="T33" fmla="*/ 7014 h 1138"/>
                <a:gd name="T34" fmla="*/ 700018 w 847"/>
                <a:gd name="T35" fmla="*/ 22796 h 1138"/>
                <a:gd name="T36" fmla="*/ 813926 w 847"/>
                <a:gd name="T37" fmla="*/ 47345 h 1138"/>
                <a:gd name="T38" fmla="*/ 915408 w 847"/>
                <a:gd name="T39" fmla="*/ 78908 h 1138"/>
                <a:gd name="T40" fmla="*/ 996179 w 847"/>
                <a:gd name="T41" fmla="*/ 117485 h 1138"/>
                <a:gd name="T42" fmla="*/ 1016890 w 847"/>
                <a:gd name="T43" fmla="*/ 503256 h 1138"/>
                <a:gd name="T44" fmla="*/ 1004464 w 847"/>
                <a:gd name="T45" fmla="*/ 1190629 h 1138"/>
                <a:gd name="T46" fmla="*/ 1018961 w 847"/>
                <a:gd name="T47" fmla="*/ 1437873 h 1138"/>
                <a:gd name="T48" fmla="*/ 1027245 w 847"/>
                <a:gd name="T49" fmla="*/ 1474697 h 1138"/>
                <a:gd name="T50" fmla="*/ 1056240 w 847"/>
                <a:gd name="T51" fmla="*/ 1562372 h 1138"/>
                <a:gd name="T52" fmla="*/ 1108017 w 847"/>
                <a:gd name="T53" fmla="*/ 1636019 h 1138"/>
                <a:gd name="T54" fmla="*/ 1168077 w 847"/>
                <a:gd name="T55" fmla="*/ 1665829 h 1138"/>
                <a:gd name="T56" fmla="*/ 1213641 w 847"/>
                <a:gd name="T57" fmla="*/ 1678103 h 1138"/>
                <a:gd name="T58" fmla="*/ 1553294 w 847"/>
                <a:gd name="T59" fmla="*/ 1704406 h 1138"/>
                <a:gd name="T60" fmla="*/ 1675487 w 847"/>
                <a:gd name="T61" fmla="*/ 1767532 h 1138"/>
                <a:gd name="T62" fmla="*/ 1750045 w 847"/>
                <a:gd name="T63" fmla="*/ 1888524 h 1138"/>
                <a:gd name="T64" fmla="*/ 1733476 w 847"/>
                <a:gd name="T65" fmla="*/ 1969185 h 1138"/>
                <a:gd name="T66" fmla="*/ 1692055 w 847"/>
                <a:gd name="T67" fmla="*/ 1895538 h 1138"/>
                <a:gd name="T68" fmla="*/ 1646492 w 847"/>
                <a:gd name="T69" fmla="*/ 1832412 h 1138"/>
                <a:gd name="T70" fmla="*/ 1576076 w 847"/>
                <a:gd name="T71" fmla="*/ 1792081 h 1138"/>
                <a:gd name="T72" fmla="*/ 1497376 w 847"/>
                <a:gd name="T73" fmla="*/ 1765779 h 1138"/>
                <a:gd name="T74" fmla="*/ 1414533 w 847"/>
                <a:gd name="T75" fmla="*/ 1755258 h 1138"/>
                <a:gd name="T76" fmla="*/ 1323407 w 847"/>
                <a:gd name="T77" fmla="*/ 1749997 h 1138"/>
                <a:gd name="T78" fmla="*/ 1217783 w 847"/>
                <a:gd name="T79" fmla="*/ 1741230 h 1138"/>
                <a:gd name="T80" fmla="*/ 1110088 w 847"/>
                <a:gd name="T81" fmla="*/ 1721941 h 1138"/>
                <a:gd name="T82" fmla="*/ 1039672 w 847"/>
                <a:gd name="T83" fmla="*/ 1681610 h 1138"/>
                <a:gd name="T84" fmla="*/ 994108 w 847"/>
                <a:gd name="T85" fmla="*/ 1621991 h 1138"/>
                <a:gd name="T86" fmla="*/ 952687 w 847"/>
                <a:gd name="T87" fmla="*/ 1492232 h 1138"/>
                <a:gd name="T88" fmla="*/ 925763 w 847"/>
                <a:gd name="T89" fmla="*/ 1330910 h 1138"/>
                <a:gd name="T90" fmla="*/ 913337 w 847"/>
                <a:gd name="T91" fmla="*/ 1173094 h 1138"/>
                <a:gd name="T92" fmla="*/ 923692 w 847"/>
                <a:gd name="T93" fmla="*/ 355961 h 1138"/>
                <a:gd name="T94" fmla="*/ 815997 w 847"/>
                <a:gd name="T95" fmla="*/ 203406 h 1138"/>
                <a:gd name="T96" fmla="*/ 660668 w 847"/>
                <a:gd name="T97" fmla="*/ 212174 h 1138"/>
                <a:gd name="T98" fmla="*/ 503267 w 847"/>
                <a:gd name="T99" fmla="*/ 208667 h 1138"/>
                <a:gd name="T100" fmla="*/ 339654 w 847"/>
                <a:gd name="T101" fmla="*/ 189378 h 1138"/>
                <a:gd name="T102" fmla="*/ 165685 w 847"/>
                <a:gd name="T103" fmla="*/ 143787 h 1138"/>
                <a:gd name="T104" fmla="*/ 28995 w 847"/>
                <a:gd name="T105" fmla="*/ 85922 h 1138"/>
                <a:gd name="T106" fmla="*/ 2071 w 847"/>
                <a:gd name="T107" fmla="*/ 47345 h 1138"/>
                <a:gd name="T108" fmla="*/ 103553 w 847"/>
                <a:gd name="T109" fmla="*/ 78908 h 1138"/>
                <a:gd name="T110" fmla="*/ 202964 w 847"/>
                <a:gd name="T111" fmla="*/ 103457 h 1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7"/>
                <a:gd name="T169" fmla="*/ 0 h 1138"/>
                <a:gd name="T170" fmla="*/ 847 w 847"/>
                <a:gd name="T171" fmla="*/ 1138 h 1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7" h="1138">
                  <a:moveTo>
                    <a:pt x="140" y="69"/>
                  </a:moveTo>
                  <a:lnTo>
                    <a:pt x="167" y="73"/>
                  </a:lnTo>
                  <a:lnTo>
                    <a:pt x="193" y="77"/>
                  </a:lnTo>
                  <a:lnTo>
                    <a:pt x="218" y="80"/>
                  </a:lnTo>
                  <a:lnTo>
                    <a:pt x="242" y="83"/>
                  </a:lnTo>
                  <a:lnTo>
                    <a:pt x="264" y="84"/>
                  </a:lnTo>
                  <a:lnTo>
                    <a:pt x="286" y="86"/>
                  </a:lnTo>
                  <a:lnTo>
                    <a:pt x="306" y="86"/>
                  </a:lnTo>
                  <a:lnTo>
                    <a:pt x="325" y="86"/>
                  </a:lnTo>
                  <a:lnTo>
                    <a:pt x="343" y="86"/>
                  </a:lnTo>
                  <a:lnTo>
                    <a:pt x="361" y="85"/>
                  </a:lnTo>
                  <a:lnTo>
                    <a:pt x="376" y="83"/>
                  </a:lnTo>
                  <a:lnTo>
                    <a:pt x="391" y="82"/>
                  </a:lnTo>
                  <a:lnTo>
                    <a:pt x="405" y="79"/>
                  </a:lnTo>
                  <a:lnTo>
                    <a:pt x="417" y="77"/>
                  </a:lnTo>
                  <a:lnTo>
                    <a:pt x="428" y="74"/>
                  </a:lnTo>
                  <a:lnTo>
                    <a:pt x="439" y="71"/>
                  </a:lnTo>
                  <a:lnTo>
                    <a:pt x="426" y="63"/>
                  </a:lnTo>
                  <a:lnTo>
                    <a:pt x="411" y="56"/>
                  </a:lnTo>
                  <a:lnTo>
                    <a:pt x="390" y="51"/>
                  </a:lnTo>
                  <a:lnTo>
                    <a:pt x="367" y="45"/>
                  </a:lnTo>
                  <a:lnTo>
                    <a:pt x="341" y="41"/>
                  </a:lnTo>
                  <a:lnTo>
                    <a:pt x="313" y="37"/>
                  </a:lnTo>
                  <a:lnTo>
                    <a:pt x="284" y="33"/>
                  </a:lnTo>
                  <a:lnTo>
                    <a:pt x="253" y="30"/>
                  </a:lnTo>
                  <a:lnTo>
                    <a:pt x="221" y="28"/>
                  </a:lnTo>
                  <a:lnTo>
                    <a:pt x="190" y="26"/>
                  </a:lnTo>
                  <a:lnTo>
                    <a:pt x="159" y="24"/>
                  </a:lnTo>
                  <a:lnTo>
                    <a:pt x="130" y="23"/>
                  </a:lnTo>
                  <a:lnTo>
                    <a:pt x="102" y="22"/>
                  </a:lnTo>
                  <a:lnTo>
                    <a:pt x="75" y="22"/>
                  </a:lnTo>
                  <a:lnTo>
                    <a:pt x="53" y="22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5" y="20"/>
                  </a:lnTo>
                  <a:lnTo>
                    <a:pt x="39" y="19"/>
                  </a:lnTo>
                  <a:lnTo>
                    <a:pt x="47" y="17"/>
                  </a:lnTo>
                  <a:lnTo>
                    <a:pt x="55" y="15"/>
                  </a:lnTo>
                  <a:lnTo>
                    <a:pt x="66" y="13"/>
                  </a:lnTo>
                  <a:lnTo>
                    <a:pt x="77" y="11"/>
                  </a:lnTo>
                  <a:lnTo>
                    <a:pt x="92" y="9"/>
                  </a:lnTo>
                  <a:lnTo>
                    <a:pt x="106" y="7"/>
                  </a:lnTo>
                  <a:lnTo>
                    <a:pt x="122" y="5"/>
                  </a:lnTo>
                  <a:lnTo>
                    <a:pt x="139" y="3"/>
                  </a:lnTo>
                  <a:lnTo>
                    <a:pt x="157" y="2"/>
                  </a:lnTo>
                  <a:lnTo>
                    <a:pt x="176" y="1"/>
                  </a:lnTo>
                  <a:lnTo>
                    <a:pt x="196" y="0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9" y="10"/>
                  </a:lnTo>
                  <a:lnTo>
                    <a:pt x="338" y="13"/>
                  </a:lnTo>
                  <a:lnTo>
                    <a:pt x="358" y="17"/>
                  </a:lnTo>
                  <a:lnTo>
                    <a:pt x="376" y="21"/>
                  </a:lnTo>
                  <a:lnTo>
                    <a:pt x="393" y="27"/>
                  </a:lnTo>
                  <a:lnTo>
                    <a:pt x="411" y="33"/>
                  </a:lnTo>
                  <a:lnTo>
                    <a:pt x="426" y="39"/>
                  </a:lnTo>
                  <a:lnTo>
                    <a:pt x="442" y="45"/>
                  </a:lnTo>
                  <a:lnTo>
                    <a:pt x="456" y="51"/>
                  </a:lnTo>
                  <a:lnTo>
                    <a:pt x="469" y="59"/>
                  </a:lnTo>
                  <a:lnTo>
                    <a:pt x="481" y="67"/>
                  </a:lnTo>
                  <a:lnTo>
                    <a:pt x="492" y="75"/>
                  </a:lnTo>
                  <a:lnTo>
                    <a:pt x="501" y="84"/>
                  </a:lnTo>
                  <a:lnTo>
                    <a:pt x="491" y="287"/>
                  </a:lnTo>
                  <a:lnTo>
                    <a:pt x="486" y="451"/>
                  </a:lnTo>
                  <a:lnTo>
                    <a:pt x="484" y="581"/>
                  </a:lnTo>
                  <a:lnTo>
                    <a:pt x="485" y="679"/>
                  </a:lnTo>
                  <a:lnTo>
                    <a:pt x="487" y="749"/>
                  </a:lnTo>
                  <a:lnTo>
                    <a:pt x="490" y="795"/>
                  </a:lnTo>
                  <a:lnTo>
                    <a:pt x="492" y="820"/>
                  </a:lnTo>
                  <a:lnTo>
                    <a:pt x="493" y="827"/>
                  </a:lnTo>
                  <a:lnTo>
                    <a:pt x="494" y="831"/>
                  </a:lnTo>
                  <a:lnTo>
                    <a:pt x="496" y="841"/>
                  </a:lnTo>
                  <a:lnTo>
                    <a:pt x="500" y="856"/>
                  </a:lnTo>
                  <a:lnTo>
                    <a:pt x="505" y="873"/>
                  </a:lnTo>
                  <a:lnTo>
                    <a:pt x="510" y="891"/>
                  </a:lnTo>
                  <a:lnTo>
                    <a:pt x="518" y="909"/>
                  </a:lnTo>
                  <a:lnTo>
                    <a:pt x="526" y="923"/>
                  </a:lnTo>
                  <a:lnTo>
                    <a:pt x="535" y="933"/>
                  </a:lnTo>
                  <a:lnTo>
                    <a:pt x="544" y="940"/>
                  </a:lnTo>
                  <a:lnTo>
                    <a:pt x="554" y="945"/>
                  </a:lnTo>
                  <a:lnTo>
                    <a:pt x="564" y="950"/>
                  </a:lnTo>
                  <a:lnTo>
                    <a:pt x="572" y="953"/>
                  </a:lnTo>
                  <a:lnTo>
                    <a:pt x="580" y="955"/>
                  </a:lnTo>
                  <a:lnTo>
                    <a:pt x="586" y="957"/>
                  </a:lnTo>
                  <a:lnTo>
                    <a:pt x="590" y="958"/>
                  </a:lnTo>
                  <a:lnTo>
                    <a:pt x="592" y="958"/>
                  </a:lnTo>
                  <a:lnTo>
                    <a:pt x="750" y="972"/>
                  </a:lnTo>
                  <a:lnTo>
                    <a:pt x="770" y="980"/>
                  </a:lnTo>
                  <a:lnTo>
                    <a:pt x="791" y="992"/>
                  </a:lnTo>
                  <a:lnTo>
                    <a:pt x="809" y="1008"/>
                  </a:lnTo>
                  <a:lnTo>
                    <a:pt x="824" y="1028"/>
                  </a:lnTo>
                  <a:lnTo>
                    <a:pt x="837" y="1051"/>
                  </a:lnTo>
                  <a:lnTo>
                    <a:pt x="845" y="1077"/>
                  </a:lnTo>
                  <a:lnTo>
                    <a:pt x="847" y="1106"/>
                  </a:lnTo>
                  <a:lnTo>
                    <a:pt x="843" y="1138"/>
                  </a:lnTo>
                  <a:lnTo>
                    <a:pt x="837" y="1123"/>
                  </a:lnTo>
                  <a:lnTo>
                    <a:pt x="831" y="1109"/>
                  </a:lnTo>
                  <a:lnTo>
                    <a:pt x="824" y="1095"/>
                  </a:lnTo>
                  <a:lnTo>
                    <a:pt x="817" y="1081"/>
                  </a:lnTo>
                  <a:lnTo>
                    <a:pt x="810" y="1068"/>
                  </a:lnTo>
                  <a:lnTo>
                    <a:pt x="803" y="1057"/>
                  </a:lnTo>
                  <a:lnTo>
                    <a:pt x="795" y="1045"/>
                  </a:lnTo>
                  <a:lnTo>
                    <a:pt x="787" y="1037"/>
                  </a:lnTo>
                  <a:lnTo>
                    <a:pt x="773" y="1029"/>
                  </a:lnTo>
                  <a:lnTo>
                    <a:pt x="761" y="1022"/>
                  </a:lnTo>
                  <a:lnTo>
                    <a:pt x="749" y="1016"/>
                  </a:lnTo>
                  <a:lnTo>
                    <a:pt x="735" y="1011"/>
                  </a:lnTo>
                  <a:lnTo>
                    <a:pt x="723" y="1007"/>
                  </a:lnTo>
                  <a:lnTo>
                    <a:pt x="710" y="1005"/>
                  </a:lnTo>
                  <a:lnTo>
                    <a:pt x="696" y="1003"/>
                  </a:lnTo>
                  <a:lnTo>
                    <a:pt x="683" y="1001"/>
                  </a:lnTo>
                  <a:lnTo>
                    <a:pt x="668" y="1000"/>
                  </a:lnTo>
                  <a:lnTo>
                    <a:pt x="654" y="999"/>
                  </a:lnTo>
                  <a:lnTo>
                    <a:pt x="639" y="998"/>
                  </a:lnTo>
                  <a:lnTo>
                    <a:pt x="623" y="996"/>
                  </a:lnTo>
                  <a:lnTo>
                    <a:pt x="606" y="995"/>
                  </a:lnTo>
                  <a:lnTo>
                    <a:pt x="588" y="993"/>
                  </a:lnTo>
                  <a:lnTo>
                    <a:pt x="570" y="990"/>
                  </a:lnTo>
                  <a:lnTo>
                    <a:pt x="550" y="987"/>
                  </a:lnTo>
                  <a:lnTo>
                    <a:pt x="536" y="982"/>
                  </a:lnTo>
                  <a:lnTo>
                    <a:pt x="524" y="976"/>
                  </a:lnTo>
                  <a:lnTo>
                    <a:pt x="511" y="968"/>
                  </a:lnTo>
                  <a:lnTo>
                    <a:pt x="502" y="959"/>
                  </a:lnTo>
                  <a:lnTo>
                    <a:pt x="493" y="949"/>
                  </a:lnTo>
                  <a:lnTo>
                    <a:pt x="486" y="938"/>
                  </a:lnTo>
                  <a:lnTo>
                    <a:pt x="480" y="925"/>
                  </a:lnTo>
                  <a:lnTo>
                    <a:pt x="475" y="911"/>
                  </a:lnTo>
                  <a:lnTo>
                    <a:pt x="466" y="881"/>
                  </a:lnTo>
                  <a:lnTo>
                    <a:pt x="460" y="851"/>
                  </a:lnTo>
                  <a:lnTo>
                    <a:pt x="454" y="821"/>
                  </a:lnTo>
                  <a:lnTo>
                    <a:pt x="450" y="790"/>
                  </a:lnTo>
                  <a:lnTo>
                    <a:pt x="447" y="759"/>
                  </a:lnTo>
                  <a:lnTo>
                    <a:pt x="444" y="729"/>
                  </a:lnTo>
                  <a:lnTo>
                    <a:pt x="442" y="699"/>
                  </a:lnTo>
                  <a:lnTo>
                    <a:pt x="441" y="669"/>
                  </a:lnTo>
                  <a:lnTo>
                    <a:pt x="442" y="584"/>
                  </a:lnTo>
                  <a:lnTo>
                    <a:pt x="444" y="394"/>
                  </a:lnTo>
                  <a:lnTo>
                    <a:pt x="446" y="203"/>
                  </a:lnTo>
                  <a:lnTo>
                    <a:pt x="447" y="111"/>
                  </a:lnTo>
                  <a:lnTo>
                    <a:pt x="420" y="113"/>
                  </a:lnTo>
                  <a:lnTo>
                    <a:pt x="394" y="116"/>
                  </a:lnTo>
                  <a:lnTo>
                    <a:pt x="369" y="118"/>
                  </a:lnTo>
                  <a:lnTo>
                    <a:pt x="343" y="119"/>
                  </a:lnTo>
                  <a:lnTo>
                    <a:pt x="319" y="121"/>
                  </a:lnTo>
                  <a:lnTo>
                    <a:pt x="293" y="121"/>
                  </a:lnTo>
                  <a:lnTo>
                    <a:pt x="268" y="121"/>
                  </a:lnTo>
                  <a:lnTo>
                    <a:pt x="243" y="119"/>
                  </a:lnTo>
                  <a:lnTo>
                    <a:pt x="217" y="117"/>
                  </a:lnTo>
                  <a:lnTo>
                    <a:pt x="190" y="113"/>
                  </a:lnTo>
                  <a:lnTo>
                    <a:pt x="164" y="108"/>
                  </a:lnTo>
                  <a:lnTo>
                    <a:pt x="137" y="100"/>
                  </a:lnTo>
                  <a:lnTo>
                    <a:pt x="109" y="92"/>
                  </a:lnTo>
                  <a:lnTo>
                    <a:pt x="80" y="82"/>
                  </a:lnTo>
                  <a:lnTo>
                    <a:pt x="52" y="70"/>
                  </a:lnTo>
                  <a:lnTo>
                    <a:pt x="21" y="55"/>
                  </a:lnTo>
                  <a:lnTo>
                    <a:pt x="14" y="49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19" y="33"/>
                  </a:lnTo>
                  <a:lnTo>
                    <a:pt x="35" y="39"/>
                  </a:lnTo>
                  <a:lnTo>
                    <a:pt x="50" y="45"/>
                  </a:lnTo>
                  <a:lnTo>
                    <a:pt x="65" y="50"/>
                  </a:lnTo>
                  <a:lnTo>
                    <a:pt x="80" y="54"/>
                  </a:lnTo>
                  <a:lnTo>
                    <a:pt x="98" y="59"/>
                  </a:lnTo>
                  <a:lnTo>
                    <a:pt x="117" y="64"/>
                  </a:lnTo>
                  <a:lnTo>
                    <a:pt x="140" y="6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2974974" y="2238374"/>
              <a:ext cx="1901826" cy="1876424"/>
            </a:xfrm>
            <a:custGeom>
              <a:avLst/>
              <a:gdLst>
                <a:gd name="T0" fmla="*/ 95396 w 937"/>
                <a:gd name="T1" fmla="*/ 422081 h 1227"/>
                <a:gd name="T2" fmla="*/ 168465 w 937"/>
                <a:gd name="T3" fmla="*/ 851808 h 1227"/>
                <a:gd name="T4" fmla="*/ 286187 w 937"/>
                <a:gd name="T5" fmla="*/ 1163781 h 1227"/>
                <a:gd name="T6" fmla="*/ 294306 w 937"/>
                <a:gd name="T7" fmla="*/ 1315180 h 1227"/>
                <a:gd name="T8" fmla="*/ 213118 w 937"/>
                <a:gd name="T9" fmla="*/ 1497164 h 1227"/>
                <a:gd name="T10" fmla="*/ 190792 w 937"/>
                <a:gd name="T11" fmla="*/ 1634799 h 1227"/>
                <a:gd name="T12" fmla="*/ 231385 w 937"/>
                <a:gd name="T13" fmla="*/ 1744907 h 1227"/>
                <a:gd name="T14" fmla="*/ 320692 w 937"/>
                <a:gd name="T15" fmla="*/ 1790785 h 1227"/>
                <a:gd name="T16" fmla="*/ 434355 w 937"/>
                <a:gd name="T17" fmla="*/ 1804549 h 1227"/>
                <a:gd name="T18" fmla="*/ 554107 w 937"/>
                <a:gd name="T19" fmla="*/ 1806078 h 1227"/>
                <a:gd name="T20" fmla="*/ 645444 w 937"/>
                <a:gd name="T21" fmla="*/ 1803020 h 1227"/>
                <a:gd name="T22" fmla="*/ 704305 w 937"/>
                <a:gd name="T23" fmla="*/ 1789256 h 1227"/>
                <a:gd name="T24" fmla="*/ 759107 w 937"/>
                <a:gd name="T25" fmla="*/ 1757141 h 1227"/>
                <a:gd name="T26" fmla="*/ 732721 w 937"/>
                <a:gd name="T27" fmla="*/ 1746436 h 1227"/>
                <a:gd name="T28" fmla="*/ 612969 w 937"/>
                <a:gd name="T29" fmla="*/ 1740319 h 1227"/>
                <a:gd name="T30" fmla="*/ 462771 w 937"/>
                <a:gd name="T31" fmla="*/ 1729614 h 1227"/>
                <a:gd name="T32" fmla="*/ 340989 w 937"/>
                <a:gd name="T33" fmla="*/ 1709734 h 1227"/>
                <a:gd name="T34" fmla="*/ 412028 w 937"/>
                <a:gd name="T35" fmla="*/ 1686795 h 1227"/>
                <a:gd name="T36" fmla="*/ 606879 w 937"/>
                <a:gd name="T37" fmla="*/ 1703617 h 1227"/>
                <a:gd name="T38" fmla="*/ 767225 w 937"/>
                <a:gd name="T39" fmla="*/ 1708204 h 1227"/>
                <a:gd name="T40" fmla="*/ 872770 w 937"/>
                <a:gd name="T41" fmla="*/ 1708204 h 1227"/>
                <a:gd name="T42" fmla="*/ 935690 w 937"/>
                <a:gd name="T43" fmla="*/ 1720439 h 1227"/>
                <a:gd name="T44" fmla="*/ 1035145 w 937"/>
                <a:gd name="T45" fmla="*/ 1738790 h 1227"/>
                <a:gd name="T46" fmla="*/ 1148809 w 937"/>
                <a:gd name="T47" fmla="*/ 1751024 h 1227"/>
                <a:gd name="T48" fmla="*/ 1258412 w 937"/>
                <a:gd name="T49" fmla="*/ 1754083 h 1227"/>
                <a:gd name="T50" fmla="*/ 1402521 w 937"/>
                <a:gd name="T51" fmla="*/ 1749495 h 1227"/>
                <a:gd name="T52" fmla="*/ 1585193 w 937"/>
                <a:gd name="T53" fmla="*/ 1731144 h 1227"/>
                <a:gd name="T54" fmla="*/ 1739450 w 937"/>
                <a:gd name="T55" fmla="*/ 1712792 h 1227"/>
                <a:gd name="T56" fmla="*/ 1836876 w 937"/>
                <a:gd name="T57" fmla="*/ 1720439 h 1227"/>
                <a:gd name="T58" fmla="*/ 1838905 w 937"/>
                <a:gd name="T59" fmla="*/ 1744907 h 1227"/>
                <a:gd name="T60" fmla="*/ 1721183 w 937"/>
                <a:gd name="T61" fmla="*/ 1758671 h 1227"/>
                <a:gd name="T62" fmla="*/ 1538510 w 937"/>
                <a:gd name="T63" fmla="*/ 1778551 h 1227"/>
                <a:gd name="T64" fmla="*/ 1357867 w 937"/>
                <a:gd name="T65" fmla="*/ 1795373 h 1227"/>
                <a:gd name="T66" fmla="*/ 990492 w 937"/>
                <a:gd name="T67" fmla="*/ 1778551 h 1227"/>
                <a:gd name="T68" fmla="*/ 1094007 w 937"/>
                <a:gd name="T69" fmla="*/ 1818312 h 1227"/>
                <a:gd name="T70" fmla="*/ 1236086 w 937"/>
                <a:gd name="T71" fmla="*/ 1836664 h 1227"/>
                <a:gd name="T72" fmla="*/ 1416729 w 937"/>
                <a:gd name="T73" fmla="*/ 1835134 h 1227"/>
                <a:gd name="T74" fmla="*/ 1589253 w 937"/>
                <a:gd name="T75" fmla="*/ 1822900 h 1227"/>
                <a:gd name="T76" fmla="*/ 1757718 w 937"/>
                <a:gd name="T77" fmla="*/ 1793844 h 1227"/>
                <a:gd name="T78" fmla="*/ 1891678 w 937"/>
                <a:gd name="T79" fmla="*/ 1763258 h 1227"/>
                <a:gd name="T80" fmla="*/ 1875440 w 937"/>
                <a:gd name="T81" fmla="*/ 1795373 h 1227"/>
                <a:gd name="T82" fmla="*/ 1755688 w 937"/>
                <a:gd name="T83" fmla="*/ 1830547 h 1227"/>
                <a:gd name="T84" fmla="*/ 1633906 w 937"/>
                <a:gd name="T85" fmla="*/ 1853486 h 1227"/>
                <a:gd name="T86" fmla="*/ 1506035 w 937"/>
                <a:gd name="T87" fmla="*/ 1865720 h 1227"/>
                <a:gd name="T88" fmla="*/ 1376135 w 937"/>
                <a:gd name="T89" fmla="*/ 1874896 h 1227"/>
                <a:gd name="T90" fmla="*/ 1234056 w 937"/>
                <a:gd name="T91" fmla="*/ 1873366 h 1227"/>
                <a:gd name="T92" fmla="*/ 1085888 w 937"/>
                <a:gd name="T93" fmla="*/ 1851957 h 1227"/>
                <a:gd name="T94" fmla="*/ 947868 w 937"/>
                <a:gd name="T95" fmla="*/ 1807607 h 1227"/>
                <a:gd name="T96" fmla="*/ 840295 w 937"/>
                <a:gd name="T97" fmla="*/ 1767846 h 1227"/>
                <a:gd name="T98" fmla="*/ 773315 w 937"/>
                <a:gd name="T99" fmla="*/ 1813725 h 1227"/>
                <a:gd name="T100" fmla="*/ 690097 w 937"/>
                <a:gd name="T101" fmla="*/ 1842781 h 1227"/>
                <a:gd name="T102" fmla="*/ 552078 w 937"/>
                <a:gd name="T103" fmla="*/ 1850427 h 1227"/>
                <a:gd name="T104" fmla="*/ 395791 w 937"/>
                <a:gd name="T105" fmla="*/ 1838193 h 1227"/>
                <a:gd name="T106" fmla="*/ 265890 w 937"/>
                <a:gd name="T107" fmla="*/ 1819842 h 1227"/>
                <a:gd name="T108" fmla="*/ 202970 w 937"/>
                <a:gd name="T109" fmla="*/ 1790785 h 1227"/>
                <a:gd name="T110" fmla="*/ 127871 w 937"/>
                <a:gd name="T111" fmla="*/ 1677619 h 1227"/>
                <a:gd name="T112" fmla="*/ 127871 w 937"/>
                <a:gd name="T113" fmla="*/ 1449756 h 1227"/>
                <a:gd name="T114" fmla="*/ 221237 w 937"/>
                <a:gd name="T115" fmla="*/ 1214247 h 1227"/>
                <a:gd name="T116" fmla="*/ 140049 w 937"/>
                <a:gd name="T117" fmla="*/ 951211 h 1227"/>
                <a:gd name="T118" fmla="*/ 48713 w 937"/>
                <a:gd name="T119" fmla="*/ 720290 h 1227"/>
                <a:gd name="T120" fmla="*/ 2030 w 937"/>
                <a:gd name="T121" fmla="*/ 411376 h 1227"/>
                <a:gd name="T122" fmla="*/ 44653 w 937"/>
                <a:gd name="T123" fmla="*/ 183513 h 1227"/>
                <a:gd name="T124" fmla="*/ 142079 w 937"/>
                <a:gd name="T125" fmla="*/ 18351 h 1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37"/>
                <a:gd name="T190" fmla="*/ 0 h 1227"/>
                <a:gd name="T191" fmla="*/ 937 w 937"/>
                <a:gd name="T192" fmla="*/ 1227 h 1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37" h="1227">
                  <a:moveTo>
                    <a:pt x="68" y="88"/>
                  </a:moveTo>
                  <a:lnTo>
                    <a:pt x="64" y="115"/>
                  </a:lnTo>
                  <a:lnTo>
                    <a:pt x="54" y="183"/>
                  </a:lnTo>
                  <a:lnTo>
                    <a:pt x="47" y="276"/>
                  </a:lnTo>
                  <a:lnTo>
                    <a:pt x="48" y="376"/>
                  </a:lnTo>
                  <a:lnTo>
                    <a:pt x="55" y="430"/>
                  </a:lnTo>
                  <a:lnTo>
                    <a:pt x="67" y="491"/>
                  </a:lnTo>
                  <a:lnTo>
                    <a:pt x="83" y="557"/>
                  </a:lnTo>
                  <a:lnTo>
                    <a:pt x="100" y="622"/>
                  </a:lnTo>
                  <a:lnTo>
                    <a:pt x="117" y="681"/>
                  </a:lnTo>
                  <a:lnTo>
                    <a:pt x="131" y="729"/>
                  </a:lnTo>
                  <a:lnTo>
                    <a:pt x="141" y="761"/>
                  </a:lnTo>
                  <a:lnTo>
                    <a:pt x="145" y="774"/>
                  </a:lnTo>
                  <a:lnTo>
                    <a:pt x="151" y="804"/>
                  </a:lnTo>
                  <a:lnTo>
                    <a:pt x="150" y="832"/>
                  </a:lnTo>
                  <a:lnTo>
                    <a:pt x="145" y="860"/>
                  </a:lnTo>
                  <a:lnTo>
                    <a:pt x="136" y="887"/>
                  </a:lnTo>
                  <a:lnTo>
                    <a:pt x="126" y="915"/>
                  </a:lnTo>
                  <a:lnTo>
                    <a:pt x="115" y="946"/>
                  </a:lnTo>
                  <a:lnTo>
                    <a:pt x="105" y="979"/>
                  </a:lnTo>
                  <a:lnTo>
                    <a:pt x="95" y="1017"/>
                  </a:lnTo>
                  <a:lnTo>
                    <a:pt x="93" y="1033"/>
                  </a:lnTo>
                  <a:lnTo>
                    <a:pt x="93" y="1051"/>
                  </a:lnTo>
                  <a:lnTo>
                    <a:pt x="94" y="1069"/>
                  </a:lnTo>
                  <a:lnTo>
                    <a:pt x="96" y="1087"/>
                  </a:lnTo>
                  <a:lnTo>
                    <a:pt x="101" y="1106"/>
                  </a:lnTo>
                  <a:lnTo>
                    <a:pt x="107" y="1123"/>
                  </a:lnTo>
                  <a:lnTo>
                    <a:pt x="114" y="1141"/>
                  </a:lnTo>
                  <a:lnTo>
                    <a:pt x="123" y="1155"/>
                  </a:lnTo>
                  <a:lnTo>
                    <a:pt x="133" y="1161"/>
                  </a:lnTo>
                  <a:lnTo>
                    <a:pt x="146" y="1166"/>
                  </a:lnTo>
                  <a:lnTo>
                    <a:pt x="158" y="1171"/>
                  </a:lnTo>
                  <a:lnTo>
                    <a:pt x="171" y="1174"/>
                  </a:lnTo>
                  <a:lnTo>
                    <a:pt x="186" y="1177"/>
                  </a:lnTo>
                  <a:lnTo>
                    <a:pt x="200" y="1179"/>
                  </a:lnTo>
                  <a:lnTo>
                    <a:pt x="214" y="1180"/>
                  </a:lnTo>
                  <a:lnTo>
                    <a:pt x="230" y="1181"/>
                  </a:lnTo>
                  <a:lnTo>
                    <a:pt x="244" y="1181"/>
                  </a:lnTo>
                  <a:lnTo>
                    <a:pt x="259" y="1181"/>
                  </a:lnTo>
                  <a:lnTo>
                    <a:pt x="273" y="1181"/>
                  </a:lnTo>
                  <a:lnTo>
                    <a:pt x="285" y="1181"/>
                  </a:lnTo>
                  <a:lnTo>
                    <a:pt x="298" y="1180"/>
                  </a:lnTo>
                  <a:lnTo>
                    <a:pt x="309" y="1180"/>
                  </a:lnTo>
                  <a:lnTo>
                    <a:pt x="318" y="1179"/>
                  </a:lnTo>
                  <a:lnTo>
                    <a:pt x="326" y="1179"/>
                  </a:lnTo>
                  <a:lnTo>
                    <a:pt x="332" y="1177"/>
                  </a:lnTo>
                  <a:lnTo>
                    <a:pt x="340" y="1174"/>
                  </a:lnTo>
                  <a:lnTo>
                    <a:pt x="347" y="1170"/>
                  </a:lnTo>
                  <a:lnTo>
                    <a:pt x="354" y="1165"/>
                  </a:lnTo>
                  <a:lnTo>
                    <a:pt x="361" y="1160"/>
                  </a:lnTo>
                  <a:lnTo>
                    <a:pt x="367" y="1155"/>
                  </a:lnTo>
                  <a:lnTo>
                    <a:pt x="374" y="1149"/>
                  </a:lnTo>
                  <a:lnTo>
                    <a:pt x="378" y="1143"/>
                  </a:lnTo>
                  <a:lnTo>
                    <a:pt x="376" y="1143"/>
                  </a:lnTo>
                  <a:lnTo>
                    <a:pt x="369" y="1143"/>
                  </a:lnTo>
                  <a:lnTo>
                    <a:pt x="361" y="1142"/>
                  </a:lnTo>
                  <a:lnTo>
                    <a:pt x="349" y="1141"/>
                  </a:lnTo>
                  <a:lnTo>
                    <a:pt x="335" y="1141"/>
                  </a:lnTo>
                  <a:lnTo>
                    <a:pt x="319" y="1139"/>
                  </a:lnTo>
                  <a:lnTo>
                    <a:pt x="302" y="1138"/>
                  </a:lnTo>
                  <a:lnTo>
                    <a:pt x="283" y="1137"/>
                  </a:lnTo>
                  <a:lnTo>
                    <a:pt x="265" y="1135"/>
                  </a:lnTo>
                  <a:lnTo>
                    <a:pt x="246" y="1133"/>
                  </a:lnTo>
                  <a:lnTo>
                    <a:pt x="228" y="1131"/>
                  </a:lnTo>
                  <a:lnTo>
                    <a:pt x="210" y="1127"/>
                  </a:lnTo>
                  <a:lnTo>
                    <a:pt x="194" y="1125"/>
                  </a:lnTo>
                  <a:lnTo>
                    <a:pt x="180" y="1122"/>
                  </a:lnTo>
                  <a:lnTo>
                    <a:pt x="168" y="1118"/>
                  </a:lnTo>
                  <a:lnTo>
                    <a:pt x="159" y="1115"/>
                  </a:lnTo>
                  <a:lnTo>
                    <a:pt x="153" y="1093"/>
                  </a:lnTo>
                  <a:lnTo>
                    <a:pt x="178" y="1098"/>
                  </a:lnTo>
                  <a:lnTo>
                    <a:pt x="203" y="1103"/>
                  </a:lnTo>
                  <a:lnTo>
                    <a:pt x="228" y="1106"/>
                  </a:lnTo>
                  <a:lnTo>
                    <a:pt x="251" y="1109"/>
                  </a:lnTo>
                  <a:lnTo>
                    <a:pt x="275" y="1112"/>
                  </a:lnTo>
                  <a:lnTo>
                    <a:pt x="299" y="1114"/>
                  </a:lnTo>
                  <a:lnTo>
                    <a:pt x="320" y="1115"/>
                  </a:lnTo>
                  <a:lnTo>
                    <a:pt x="341" y="1116"/>
                  </a:lnTo>
                  <a:lnTo>
                    <a:pt x="360" y="1117"/>
                  </a:lnTo>
                  <a:lnTo>
                    <a:pt x="378" y="1117"/>
                  </a:lnTo>
                  <a:lnTo>
                    <a:pt x="394" y="1117"/>
                  </a:lnTo>
                  <a:lnTo>
                    <a:pt x="408" y="1117"/>
                  </a:lnTo>
                  <a:lnTo>
                    <a:pt x="420" y="1117"/>
                  </a:lnTo>
                  <a:lnTo>
                    <a:pt x="430" y="1117"/>
                  </a:lnTo>
                  <a:lnTo>
                    <a:pt x="437" y="1117"/>
                  </a:lnTo>
                  <a:lnTo>
                    <a:pt x="442" y="1117"/>
                  </a:lnTo>
                  <a:lnTo>
                    <a:pt x="451" y="1121"/>
                  </a:lnTo>
                  <a:lnTo>
                    <a:pt x="461" y="1125"/>
                  </a:lnTo>
                  <a:lnTo>
                    <a:pt x="472" y="1129"/>
                  </a:lnTo>
                  <a:lnTo>
                    <a:pt x="483" y="1132"/>
                  </a:lnTo>
                  <a:lnTo>
                    <a:pt x="497" y="1135"/>
                  </a:lnTo>
                  <a:lnTo>
                    <a:pt x="510" y="1137"/>
                  </a:lnTo>
                  <a:lnTo>
                    <a:pt x="523" y="1140"/>
                  </a:lnTo>
                  <a:lnTo>
                    <a:pt x="538" y="1141"/>
                  </a:lnTo>
                  <a:lnTo>
                    <a:pt x="552" y="1143"/>
                  </a:lnTo>
                  <a:lnTo>
                    <a:pt x="566" y="1145"/>
                  </a:lnTo>
                  <a:lnTo>
                    <a:pt x="580" y="1146"/>
                  </a:lnTo>
                  <a:lnTo>
                    <a:pt x="594" y="1146"/>
                  </a:lnTo>
                  <a:lnTo>
                    <a:pt x="608" y="1147"/>
                  </a:lnTo>
                  <a:lnTo>
                    <a:pt x="620" y="1147"/>
                  </a:lnTo>
                  <a:lnTo>
                    <a:pt x="632" y="1147"/>
                  </a:lnTo>
                  <a:lnTo>
                    <a:pt x="643" y="1147"/>
                  </a:lnTo>
                  <a:lnTo>
                    <a:pt x="667" y="1146"/>
                  </a:lnTo>
                  <a:lnTo>
                    <a:pt x="691" y="1144"/>
                  </a:lnTo>
                  <a:lnTo>
                    <a:pt x="713" y="1142"/>
                  </a:lnTo>
                  <a:lnTo>
                    <a:pt x="737" y="1139"/>
                  </a:lnTo>
                  <a:lnTo>
                    <a:pt x="759" y="1135"/>
                  </a:lnTo>
                  <a:lnTo>
                    <a:pt x="781" y="1132"/>
                  </a:lnTo>
                  <a:lnTo>
                    <a:pt x="802" y="1127"/>
                  </a:lnTo>
                  <a:lnTo>
                    <a:pt x="822" y="1124"/>
                  </a:lnTo>
                  <a:lnTo>
                    <a:pt x="841" y="1122"/>
                  </a:lnTo>
                  <a:lnTo>
                    <a:pt x="857" y="1120"/>
                  </a:lnTo>
                  <a:lnTo>
                    <a:pt x="872" y="1120"/>
                  </a:lnTo>
                  <a:lnTo>
                    <a:pt x="886" y="1120"/>
                  </a:lnTo>
                  <a:lnTo>
                    <a:pt x="897" y="1122"/>
                  </a:lnTo>
                  <a:lnTo>
                    <a:pt x="905" y="1125"/>
                  </a:lnTo>
                  <a:lnTo>
                    <a:pt x="912" y="1132"/>
                  </a:lnTo>
                  <a:lnTo>
                    <a:pt x="915" y="1139"/>
                  </a:lnTo>
                  <a:lnTo>
                    <a:pt x="913" y="1139"/>
                  </a:lnTo>
                  <a:lnTo>
                    <a:pt x="906" y="1141"/>
                  </a:lnTo>
                  <a:lnTo>
                    <a:pt x="896" y="1142"/>
                  </a:lnTo>
                  <a:lnTo>
                    <a:pt x="883" y="1144"/>
                  </a:lnTo>
                  <a:lnTo>
                    <a:pt x="866" y="1147"/>
                  </a:lnTo>
                  <a:lnTo>
                    <a:pt x="848" y="1150"/>
                  </a:lnTo>
                  <a:lnTo>
                    <a:pt x="827" y="1153"/>
                  </a:lnTo>
                  <a:lnTo>
                    <a:pt x="806" y="1157"/>
                  </a:lnTo>
                  <a:lnTo>
                    <a:pt x="782" y="1160"/>
                  </a:lnTo>
                  <a:lnTo>
                    <a:pt x="758" y="1163"/>
                  </a:lnTo>
                  <a:lnTo>
                    <a:pt x="736" y="1166"/>
                  </a:lnTo>
                  <a:lnTo>
                    <a:pt x="712" y="1170"/>
                  </a:lnTo>
                  <a:lnTo>
                    <a:pt x="691" y="1172"/>
                  </a:lnTo>
                  <a:lnTo>
                    <a:pt x="669" y="1174"/>
                  </a:lnTo>
                  <a:lnTo>
                    <a:pt x="651" y="1175"/>
                  </a:lnTo>
                  <a:lnTo>
                    <a:pt x="634" y="1176"/>
                  </a:lnTo>
                  <a:lnTo>
                    <a:pt x="480" y="1153"/>
                  </a:lnTo>
                  <a:lnTo>
                    <a:pt x="488" y="1163"/>
                  </a:lnTo>
                  <a:lnTo>
                    <a:pt x="499" y="1172"/>
                  </a:lnTo>
                  <a:lnTo>
                    <a:pt x="511" y="1179"/>
                  </a:lnTo>
                  <a:lnTo>
                    <a:pt x="524" y="1184"/>
                  </a:lnTo>
                  <a:lnTo>
                    <a:pt x="539" y="1189"/>
                  </a:lnTo>
                  <a:lnTo>
                    <a:pt x="554" y="1193"/>
                  </a:lnTo>
                  <a:lnTo>
                    <a:pt x="570" y="1197"/>
                  </a:lnTo>
                  <a:lnTo>
                    <a:pt x="585" y="1200"/>
                  </a:lnTo>
                  <a:lnTo>
                    <a:pt x="609" y="1201"/>
                  </a:lnTo>
                  <a:lnTo>
                    <a:pt x="631" y="1201"/>
                  </a:lnTo>
                  <a:lnTo>
                    <a:pt x="654" y="1201"/>
                  </a:lnTo>
                  <a:lnTo>
                    <a:pt x="676" y="1201"/>
                  </a:lnTo>
                  <a:lnTo>
                    <a:pt x="698" y="1200"/>
                  </a:lnTo>
                  <a:lnTo>
                    <a:pt x="719" y="1199"/>
                  </a:lnTo>
                  <a:lnTo>
                    <a:pt x="741" y="1197"/>
                  </a:lnTo>
                  <a:lnTo>
                    <a:pt x="763" y="1195"/>
                  </a:lnTo>
                  <a:lnTo>
                    <a:pt x="783" y="1192"/>
                  </a:lnTo>
                  <a:lnTo>
                    <a:pt x="805" y="1188"/>
                  </a:lnTo>
                  <a:lnTo>
                    <a:pt x="825" y="1184"/>
                  </a:lnTo>
                  <a:lnTo>
                    <a:pt x="846" y="1179"/>
                  </a:lnTo>
                  <a:lnTo>
                    <a:pt x="866" y="1173"/>
                  </a:lnTo>
                  <a:lnTo>
                    <a:pt x="888" y="1166"/>
                  </a:lnTo>
                  <a:lnTo>
                    <a:pt x="908" y="1158"/>
                  </a:lnTo>
                  <a:lnTo>
                    <a:pt x="929" y="1150"/>
                  </a:lnTo>
                  <a:lnTo>
                    <a:pt x="932" y="1153"/>
                  </a:lnTo>
                  <a:lnTo>
                    <a:pt x="934" y="1157"/>
                  </a:lnTo>
                  <a:lnTo>
                    <a:pt x="935" y="1161"/>
                  </a:lnTo>
                  <a:lnTo>
                    <a:pt x="937" y="1165"/>
                  </a:lnTo>
                  <a:lnTo>
                    <a:pt x="924" y="1174"/>
                  </a:lnTo>
                  <a:lnTo>
                    <a:pt x="909" y="1181"/>
                  </a:lnTo>
                  <a:lnTo>
                    <a:pt x="895" y="1187"/>
                  </a:lnTo>
                  <a:lnTo>
                    <a:pt x="881" y="1193"/>
                  </a:lnTo>
                  <a:lnTo>
                    <a:pt x="865" y="1197"/>
                  </a:lnTo>
                  <a:lnTo>
                    <a:pt x="851" y="1201"/>
                  </a:lnTo>
                  <a:lnTo>
                    <a:pt x="835" y="1205"/>
                  </a:lnTo>
                  <a:lnTo>
                    <a:pt x="820" y="1209"/>
                  </a:lnTo>
                  <a:lnTo>
                    <a:pt x="805" y="1212"/>
                  </a:lnTo>
                  <a:lnTo>
                    <a:pt x="789" y="1214"/>
                  </a:lnTo>
                  <a:lnTo>
                    <a:pt x="774" y="1216"/>
                  </a:lnTo>
                  <a:lnTo>
                    <a:pt x="757" y="1218"/>
                  </a:lnTo>
                  <a:lnTo>
                    <a:pt x="742" y="1220"/>
                  </a:lnTo>
                  <a:lnTo>
                    <a:pt x="727" y="1221"/>
                  </a:lnTo>
                  <a:lnTo>
                    <a:pt x="710" y="1223"/>
                  </a:lnTo>
                  <a:lnTo>
                    <a:pt x="695" y="1225"/>
                  </a:lnTo>
                  <a:lnTo>
                    <a:pt x="678" y="1226"/>
                  </a:lnTo>
                  <a:lnTo>
                    <a:pt x="661" y="1227"/>
                  </a:lnTo>
                  <a:lnTo>
                    <a:pt x="643" y="1227"/>
                  </a:lnTo>
                  <a:lnTo>
                    <a:pt x="626" y="1226"/>
                  </a:lnTo>
                  <a:lnTo>
                    <a:pt x="608" y="1225"/>
                  </a:lnTo>
                  <a:lnTo>
                    <a:pt x="589" y="1223"/>
                  </a:lnTo>
                  <a:lnTo>
                    <a:pt x="571" y="1220"/>
                  </a:lnTo>
                  <a:lnTo>
                    <a:pt x="552" y="1216"/>
                  </a:lnTo>
                  <a:lnTo>
                    <a:pt x="535" y="1211"/>
                  </a:lnTo>
                  <a:lnTo>
                    <a:pt x="516" y="1205"/>
                  </a:lnTo>
                  <a:lnTo>
                    <a:pt x="500" y="1198"/>
                  </a:lnTo>
                  <a:lnTo>
                    <a:pt x="482" y="1191"/>
                  </a:lnTo>
                  <a:lnTo>
                    <a:pt x="467" y="1182"/>
                  </a:lnTo>
                  <a:lnTo>
                    <a:pt x="452" y="1173"/>
                  </a:lnTo>
                  <a:lnTo>
                    <a:pt x="437" y="1161"/>
                  </a:lnTo>
                  <a:lnTo>
                    <a:pt x="424" y="1150"/>
                  </a:lnTo>
                  <a:lnTo>
                    <a:pt x="414" y="1156"/>
                  </a:lnTo>
                  <a:lnTo>
                    <a:pt x="405" y="1163"/>
                  </a:lnTo>
                  <a:lnTo>
                    <a:pt x="397" y="1172"/>
                  </a:lnTo>
                  <a:lnTo>
                    <a:pt x="389" y="1179"/>
                  </a:lnTo>
                  <a:lnTo>
                    <a:pt x="381" y="1186"/>
                  </a:lnTo>
                  <a:lnTo>
                    <a:pt x="373" y="1192"/>
                  </a:lnTo>
                  <a:lnTo>
                    <a:pt x="363" y="1198"/>
                  </a:lnTo>
                  <a:lnTo>
                    <a:pt x="352" y="1202"/>
                  </a:lnTo>
                  <a:lnTo>
                    <a:pt x="340" y="1205"/>
                  </a:lnTo>
                  <a:lnTo>
                    <a:pt x="325" y="1208"/>
                  </a:lnTo>
                  <a:lnTo>
                    <a:pt x="309" y="1209"/>
                  </a:lnTo>
                  <a:lnTo>
                    <a:pt x="291" y="1210"/>
                  </a:lnTo>
                  <a:lnTo>
                    <a:pt x="272" y="1210"/>
                  </a:lnTo>
                  <a:lnTo>
                    <a:pt x="253" y="1209"/>
                  </a:lnTo>
                  <a:lnTo>
                    <a:pt x="234" y="1206"/>
                  </a:lnTo>
                  <a:lnTo>
                    <a:pt x="214" y="1204"/>
                  </a:lnTo>
                  <a:lnTo>
                    <a:pt x="195" y="1202"/>
                  </a:lnTo>
                  <a:lnTo>
                    <a:pt x="178" y="1199"/>
                  </a:lnTo>
                  <a:lnTo>
                    <a:pt x="160" y="1196"/>
                  </a:lnTo>
                  <a:lnTo>
                    <a:pt x="145" y="1193"/>
                  </a:lnTo>
                  <a:lnTo>
                    <a:pt x="131" y="1190"/>
                  </a:lnTo>
                  <a:lnTo>
                    <a:pt x="121" y="1186"/>
                  </a:lnTo>
                  <a:lnTo>
                    <a:pt x="112" y="1183"/>
                  </a:lnTo>
                  <a:lnTo>
                    <a:pt x="107" y="1180"/>
                  </a:lnTo>
                  <a:lnTo>
                    <a:pt x="100" y="1171"/>
                  </a:lnTo>
                  <a:lnTo>
                    <a:pt x="91" y="1158"/>
                  </a:lnTo>
                  <a:lnTo>
                    <a:pt x="83" y="1145"/>
                  </a:lnTo>
                  <a:lnTo>
                    <a:pt x="78" y="1134"/>
                  </a:lnTo>
                  <a:lnTo>
                    <a:pt x="63" y="1097"/>
                  </a:lnTo>
                  <a:lnTo>
                    <a:pt x="54" y="1059"/>
                  </a:lnTo>
                  <a:lnTo>
                    <a:pt x="52" y="1022"/>
                  </a:lnTo>
                  <a:lnTo>
                    <a:pt x="55" y="985"/>
                  </a:lnTo>
                  <a:lnTo>
                    <a:pt x="63" y="948"/>
                  </a:lnTo>
                  <a:lnTo>
                    <a:pt x="74" y="911"/>
                  </a:lnTo>
                  <a:lnTo>
                    <a:pt x="87" y="875"/>
                  </a:lnTo>
                  <a:lnTo>
                    <a:pt x="103" y="839"/>
                  </a:lnTo>
                  <a:lnTo>
                    <a:pt x="109" y="794"/>
                  </a:lnTo>
                  <a:lnTo>
                    <a:pt x="107" y="750"/>
                  </a:lnTo>
                  <a:lnTo>
                    <a:pt x="97" y="707"/>
                  </a:lnTo>
                  <a:lnTo>
                    <a:pt x="84" y="665"/>
                  </a:lnTo>
                  <a:lnTo>
                    <a:pt x="69" y="622"/>
                  </a:lnTo>
                  <a:lnTo>
                    <a:pt x="52" y="580"/>
                  </a:lnTo>
                  <a:lnTo>
                    <a:pt x="38" y="538"/>
                  </a:lnTo>
                  <a:lnTo>
                    <a:pt x="28" y="494"/>
                  </a:lnTo>
                  <a:lnTo>
                    <a:pt x="24" y="471"/>
                  </a:lnTo>
                  <a:lnTo>
                    <a:pt x="14" y="415"/>
                  </a:lnTo>
                  <a:lnTo>
                    <a:pt x="4" y="350"/>
                  </a:lnTo>
                  <a:lnTo>
                    <a:pt x="0" y="294"/>
                  </a:lnTo>
                  <a:lnTo>
                    <a:pt x="1" y="269"/>
                  </a:lnTo>
                  <a:lnTo>
                    <a:pt x="3" y="237"/>
                  </a:lnTo>
                  <a:lnTo>
                    <a:pt x="7" y="201"/>
                  </a:lnTo>
                  <a:lnTo>
                    <a:pt x="13" y="161"/>
                  </a:lnTo>
                  <a:lnTo>
                    <a:pt x="22" y="120"/>
                  </a:lnTo>
                  <a:lnTo>
                    <a:pt x="32" y="78"/>
                  </a:lnTo>
                  <a:lnTo>
                    <a:pt x="44" y="38"/>
                  </a:lnTo>
                  <a:lnTo>
                    <a:pt x="59" y="0"/>
                  </a:lnTo>
                  <a:lnTo>
                    <a:pt x="70" y="12"/>
                  </a:lnTo>
                  <a:lnTo>
                    <a:pt x="72" y="43"/>
                  </a:lnTo>
                  <a:lnTo>
                    <a:pt x="70" y="74"/>
                  </a:lnTo>
                  <a:lnTo>
                    <a:pt x="68" y="8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3133726" y="2349499"/>
              <a:ext cx="642938" cy="112713"/>
            </a:xfrm>
            <a:custGeom>
              <a:avLst/>
              <a:gdLst>
                <a:gd name="T0" fmla="*/ 0 w 405"/>
                <a:gd name="T1" fmla="*/ 0 h 71"/>
                <a:gd name="T2" fmla="*/ 34925 w 405"/>
                <a:gd name="T3" fmla="*/ 14288 h 71"/>
                <a:gd name="T4" fmla="*/ 73025 w 405"/>
                <a:gd name="T5" fmla="*/ 25400 h 71"/>
                <a:gd name="T6" fmla="*/ 112713 w 405"/>
                <a:gd name="T7" fmla="*/ 36513 h 71"/>
                <a:gd name="T8" fmla="*/ 152400 w 405"/>
                <a:gd name="T9" fmla="*/ 46038 h 71"/>
                <a:gd name="T10" fmla="*/ 193675 w 405"/>
                <a:gd name="T11" fmla="*/ 55563 h 71"/>
                <a:gd name="T12" fmla="*/ 234950 w 405"/>
                <a:gd name="T13" fmla="*/ 61913 h 71"/>
                <a:gd name="T14" fmla="*/ 277813 w 405"/>
                <a:gd name="T15" fmla="*/ 66675 h 71"/>
                <a:gd name="T16" fmla="*/ 320675 w 405"/>
                <a:gd name="T17" fmla="*/ 71438 h 71"/>
                <a:gd name="T18" fmla="*/ 361950 w 405"/>
                <a:gd name="T19" fmla="*/ 74613 h 71"/>
                <a:gd name="T20" fmla="*/ 404813 w 405"/>
                <a:gd name="T21" fmla="*/ 76200 h 71"/>
                <a:gd name="T22" fmla="*/ 447675 w 405"/>
                <a:gd name="T23" fmla="*/ 77788 h 71"/>
                <a:gd name="T24" fmla="*/ 487363 w 405"/>
                <a:gd name="T25" fmla="*/ 77788 h 71"/>
                <a:gd name="T26" fmla="*/ 528638 w 405"/>
                <a:gd name="T27" fmla="*/ 77788 h 71"/>
                <a:gd name="T28" fmla="*/ 568325 w 405"/>
                <a:gd name="T29" fmla="*/ 76200 h 71"/>
                <a:gd name="T30" fmla="*/ 606425 w 405"/>
                <a:gd name="T31" fmla="*/ 74613 h 71"/>
                <a:gd name="T32" fmla="*/ 642938 w 405"/>
                <a:gd name="T33" fmla="*/ 71438 h 71"/>
                <a:gd name="T34" fmla="*/ 633413 w 405"/>
                <a:gd name="T35" fmla="*/ 100013 h 71"/>
                <a:gd name="T36" fmla="*/ 614363 w 405"/>
                <a:gd name="T37" fmla="*/ 103188 h 71"/>
                <a:gd name="T38" fmla="*/ 590550 w 405"/>
                <a:gd name="T39" fmla="*/ 104775 h 71"/>
                <a:gd name="T40" fmla="*/ 563563 w 405"/>
                <a:gd name="T41" fmla="*/ 107950 h 71"/>
                <a:gd name="T42" fmla="*/ 530225 w 405"/>
                <a:gd name="T43" fmla="*/ 109538 h 71"/>
                <a:gd name="T44" fmla="*/ 492125 w 405"/>
                <a:gd name="T45" fmla="*/ 112713 h 71"/>
                <a:gd name="T46" fmla="*/ 454025 w 405"/>
                <a:gd name="T47" fmla="*/ 112713 h 71"/>
                <a:gd name="T48" fmla="*/ 411163 w 405"/>
                <a:gd name="T49" fmla="*/ 109538 h 71"/>
                <a:gd name="T50" fmla="*/ 365125 w 405"/>
                <a:gd name="T51" fmla="*/ 107950 h 71"/>
                <a:gd name="T52" fmla="*/ 320675 w 405"/>
                <a:gd name="T53" fmla="*/ 104775 h 71"/>
                <a:gd name="T54" fmla="*/ 273050 w 405"/>
                <a:gd name="T55" fmla="*/ 100013 h 71"/>
                <a:gd name="T56" fmla="*/ 225425 w 405"/>
                <a:gd name="T57" fmla="*/ 93663 h 71"/>
                <a:gd name="T58" fmla="*/ 177800 w 405"/>
                <a:gd name="T59" fmla="*/ 85725 h 71"/>
                <a:gd name="T60" fmla="*/ 131763 w 405"/>
                <a:gd name="T61" fmla="*/ 76200 h 71"/>
                <a:gd name="T62" fmla="*/ 85725 w 405"/>
                <a:gd name="T63" fmla="*/ 65088 h 71"/>
                <a:gd name="T64" fmla="*/ 41275 w 405"/>
                <a:gd name="T65" fmla="*/ 50800 h 71"/>
                <a:gd name="T66" fmla="*/ 1588 w 405"/>
                <a:gd name="T67" fmla="*/ 33338 h 71"/>
                <a:gd name="T68" fmla="*/ 0 w 405"/>
                <a:gd name="T69" fmla="*/ 0 h 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5"/>
                <a:gd name="T106" fmla="*/ 0 h 71"/>
                <a:gd name="T107" fmla="*/ 405 w 405"/>
                <a:gd name="T108" fmla="*/ 71 h 7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5" h="71">
                  <a:moveTo>
                    <a:pt x="0" y="0"/>
                  </a:moveTo>
                  <a:lnTo>
                    <a:pt x="22" y="9"/>
                  </a:lnTo>
                  <a:lnTo>
                    <a:pt x="46" y="16"/>
                  </a:lnTo>
                  <a:lnTo>
                    <a:pt x="71" y="23"/>
                  </a:lnTo>
                  <a:lnTo>
                    <a:pt x="96" y="29"/>
                  </a:lnTo>
                  <a:lnTo>
                    <a:pt x="122" y="35"/>
                  </a:lnTo>
                  <a:lnTo>
                    <a:pt x="148" y="39"/>
                  </a:lnTo>
                  <a:lnTo>
                    <a:pt x="175" y="42"/>
                  </a:lnTo>
                  <a:lnTo>
                    <a:pt x="202" y="45"/>
                  </a:lnTo>
                  <a:lnTo>
                    <a:pt x="228" y="47"/>
                  </a:lnTo>
                  <a:lnTo>
                    <a:pt x="255" y="48"/>
                  </a:lnTo>
                  <a:lnTo>
                    <a:pt x="282" y="49"/>
                  </a:lnTo>
                  <a:lnTo>
                    <a:pt x="307" y="49"/>
                  </a:lnTo>
                  <a:lnTo>
                    <a:pt x="333" y="49"/>
                  </a:lnTo>
                  <a:lnTo>
                    <a:pt x="358" y="48"/>
                  </a:lnTo>
                  <a:lnTo>
                    <a:pt x="382" y="47"/>
                  </a:lnTo>
                  <a:lnTo>
                    <a:pt x="405" y="45"/>
                  </a:lnTo>
                  <a:lnTo>
                    <a:pt x="399" y="63"/>
                  </a:lnTo>
                  <a:lnTo>
                    <a:pt x="387" y="65"/>
                  </a:lnTo>
                  <a:lnTo>
                    <a:pt x="372" y="66"/>
                  </a:lnTo>
                  <a:lnTo>
                    <a:pt x="355" y="68"/>
                  </a:lnTo>
                  <a:lnTo>
                    <a:pt x="334" y="69"/>
                  </a:lnTo>
                  <a:lnTo>
                    <a:pt x="310" y="71"/>
                  </a:lnTo>
                  <a:lnTo>
                    <a:pt x="286" y="71"/>
                  </a:lnTo>
                  <a:lnTo>
                    <a:pt x="259" y="69"/>
                  </a:lnTo>
                  <a:lnTo>
                    <a:pt x="230" y="68"/>
                  </a:lnTo>
                  <a:lnTo>
                    <a:pt x="202" y="66"/>
                  </a:lnTo>
                  <a:lnTo>
                    <a:pt x="172" y="63"/>
                  </a:lnTo>
                  <a:lnTo>
                    <a:pt x="142" y="59"/>
                  </a:lnTo>
                  <a:lnTo>
                    <a:pt x="112" y="54"/>
                  </a:lnTo>
                  <a:lnTo>
                    <a:pt x="83" y="48"/>
                  </a:lnTo>
                  <a:lnTo>
                    <a:pt x="54" y="41"/>
                  </a:lnTo>
                  <a:lnTo>
                    <a:pt x="26" y="32"/>
                  </a:lnTo>
                  <a:lnTo>
                    <a:pt x="1" y="2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cxnSp>
        <p:nvCxnSpPr>
          <p:cNvPr id="6" name="Straight Connector 5"/>
          <p:cNvCxnSpPr/>
          <p:nvPr/>
        </p:nvCxnSpPr>
        <p:spPr>
          <a:xfrm rot="5400000">
            <a:off x="1866900" y="3543300"/>
            <a:ext cx="434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PEDIR </a:t>
            </a:r>
            <a:r>
              <a:rPr lang="es-E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(e - i) </a:t>
            </a:r>
            <a:r>
              <a:rPr lang="es-E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to ask for, to order</a:t>
            </a:r>
            <a:endParaRPr lang="en-US" sz="32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	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s-ES" sz="4000" dirty="0" smtClean="0"/>
              <a:t>do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	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s-ES" sz="4000" dirty="0" smtClean="0"/>
              <a:t>des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	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s-ES" sz="4000" dirty="0" smtClean="0"/>
              <a:t>de</a:t>
            </a:r>
            <a:endParaRPr lang="en-US" sz="4000" dirty="0"/>
          </a:p>
        </p:txBody>
      </p:sp>
      <p:sp>
        <p:nvSpPr>
          <p:cNvPr id="39940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270375" y="1600200"/>
            <a:ext cx="36576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pedimos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pedís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</a:t>
            </a:r>
            <a:r>
              <a:rPr lang="es-ES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</a:t>
            </a:r>
            <a:r>
              <a:rPr lang="es-ES" sz="4000" dirty="0"/>
              <a:t>den</a:t>
            </a:r>
            <a:endParaRPr lang="en-US" sz="4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Stem changing verbs  e-i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828800"/>
            <a:ext cx="3657600" cy="4724400"/>
          </a:xfrm>
        </p:spPr>
        <p:txBody>
          <a:bodyPr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I order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You order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We order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You all order (inf)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They serve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He serves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We serve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They serve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1828800"/>
            <a:ext cx="3657600" cy="4724400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Pido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Pides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Pedimos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Pedís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Sirven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Sirve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Servimos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Sirven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28600"/>
            <a:ext cx="838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Practicamos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3657600" cy="44958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 can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 eat lunch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You repeat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Marta sleeps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They follow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You find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5" y="1752600"/>
            <a:ext cx="3657600" cy="44958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Puedo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Almuerzo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Repites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Duerme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Siguen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Encuentras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28600"/>
            <a:ext cx="838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Practicamos Todos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52400" y="381000"/>
            <a:ext cx="86106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7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Many verbs in Spanish have changes in their stem when conjugated in the present tense.  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0" y="5410200"/>
            <a:ext cx="8610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There are three types “boot” verbs.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1524000"/>
            <a:ext cx="83058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They are called “stem changing verbs”.</a:t>
            </a:r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2286000"/>
            <a:ext cx="830580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Also called “boot” verbs, because the stem change does NOT occur in the nosotros and vosotros forms, creating the shape of a boot .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781800" y="3886200"/>
            <a:ext cx="1371600" cy="1600200"/>
            <a:chOff x="2667000" y="1676400"/>
            <a:chExt cx="2819399" cy="3200400"/>
          </a:xfrm>
        </p:grpSpPr>
        <p:sp>
          <p:nvSpPr>
            <p:cNvPr id="1127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67000" y="1676400"/>
              <a:ext cx="2725738" cy="320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2" name="Freeform 5"/>
            <p:cNvSpPr>
              <a:spLocks/>
            </p:cNvSpPr>
            <p:nvPr/>
          </p:nvSpPr>
          <p:spPr bwMode="auto">
            <a:xfrm>
              <a:off x="2671762" y="1677988"/>
              <a:ext cx="2814637" cy="3195638"/>
            </a:xfrm>
            <a:custGeom>
              <a:avLst/>
              <a:gdLst>
                <a:gd name="T0" fmla="*/ 2147483647 w 1661"/>
                <a:gd name="T1" fmla="*/ 2147483647 h 2013"/>
                <a:gd name="T2" fmla="*/ 2147483647 w 1661"/>
                <a:gd name="T3" fmla="*/ 2147483647 h 2013"/>
                <a:gd name="T4" fmla="*/ 2147483647 w 1661"/>
                <a:gd name="T5" fmla="*/ 2147483647 h 2013"/>
                <a:gd name="T6" fmla="*/ 2147483647 w 1661"/>
                <a:gd name="T7" fmla="*/ 2147483647 h 2013"/>
                <a:gd name="T8" fmla="*/ 2147483647 w 1661"/>
                <a:gd name="T9" fmla="*/ 2147483647 h 2013"/>
                <a:gd name="T10" fmla="*/ 2147483647 w 1661"/>
                <a:gd name="T11" fmla="*/ 2147483647 h 2013"/>
                <a:gd name="T12" fmla="*/ 2147483647 w 1661"/>
                <a:gd name="T13" fmla="*/ 2147483647 h 2013"/>
                <a:gd name="T14" fmla="*/ 2147483647 w 1661"/>
                <a:gd name="T15" fmla="*/ 2147483647 h 2013"/>
                <a:gd name="T16" fmla="*/ 2147483647 w 1661"/>
                <a:gd name="T17" fmla="*/ 2147483647 h 2013"/>
                <a:gd name="T18" fmla="*/ 2147483647 w 1661"/>
                <a:gd name="T19" fmla="*/ 2147483647 h 2013"/>
                <a:gd name="T20" fmla="*/ 2147483647 w 1661"/>
                <a:gd name="T21" fmla="*/ 2147483647 h 2013"/>
                <a:gd name="T22" fmla="*/ 2147483647 w 1661"/>
                <a:gd name="T23" fmla="*/ 2147483647 h 2013"/>
                <a:gd name="T24" fmla="*/ 2147483647 w 1661"/>
                <a:gd name="T25" fmla="*/ 2147483647 h 2013"/>
                <a:gd name="T26" fmla="*/ 2147483647 w 1661"/>
                <a:gd name="T27" fmla="*/ 2147483647 h 2013"/>
                <a:gd name="T28" fmla="*/ 2147483647 w 1661"/>
                <a:gd name="T29" fmla="*/ 2147483647 h 2013"/>
                <a:gd name="T30" fmla="*/ 2147483647 w 1661"/>
                <a:gd name="T31" fmla="*/ 2147483647 h 2013"/>
                <a:gd name="T32" fmla="*/ 2147483647 w 1661"/>
                <a:gd name="T33" fmla="*/ 2147483647 h 2013"/>
                <a:gd name="T34" fmla="*/ 2147483647 w 1661"/>
                <a:gd name="T35" fmla="*/ 2147483647 h 2013"/>
                <a:gd name="T36" fmla="*/ 2147483647 w 1661"/>
                <a:gd name="T37" fmla="*/ 2147483647 h 2013"/>
                <a:gd name="T38" fmla="*/ 2147483647 w 1661"/>
                <a:gd name="T39" fmla="*/ 2147483647 h 2013"/>
                <a:gd name="T40" fmla="*/ 2147483647 w 1661"/>
                <a:gd name="T41" fmla="*/ 2147483647 h 2013"/>
                <a:gd name="T42" fmla="*/ 2147483647 w 1661"/>
                <a:gd name="T43" fmla="*/ 2147483647 h 2013"/>
                <a:gd name="T44" fmla="*/ 2147483647 w 1661"/>
                <a:gd name="T45" fmla="*/ 2147483647 h 2013"/>
                <a:gd name="T46" fmla="*/ 2147483647 w 1661"/>
                <a:gd name="T47" fmla="*/ 2147483647 h 2013"/>
                <a:gd name="T48" fmla="*/ 2147483647 w 1661"/>
                <a:gd name="T49" fmla="*/ 2147483647 h 2013"/>
                <a:gd name="T50" fmla="*/ 2147483647 w 1661"/>
                <a:gd name="T51" fmla="*/ 2147483647 h 2013"/>
                <a:gd name="T52" fmla="*/ 2147483647 w 1661"/>
                <a:gd name="T53" fmla="*/ 2147483647 h 2013"/>
                <a:gd name="T54" fmla="*/ 2147483647 w 1661"/>
                <a:gd name="T55" fmla="*/ 2147483647 h 2013"/>
                <a:gd name="T56" fmla="*/ 2147483647 w 1661"/>
                <a:gd name="T57" fmla="*/ 2147483647 h 2013"/>
                <a:gd name="T58" fmla="*/ 2147483647 w 1661"/>
                <a:gd name="T59" fmla="*/ 2147483647 h 2013"/>
                <a:gd name="T60" fmla="*/ 2147483647 w 1661"/>
                <a:gd name="T61" fmla="*/ 2147483647 h 2013"/>
                <a:gd name="T62" fmla="*/ 2147483647 w 1661"/>
                <a:gd name="T63" fmla="*/ 2147483647 h 2013"/>
                <a:gd name="T64" fmla="*/ 2147483647 w 1661"/>
                <a:gd name="T65" fmla="*/ 2147483647 h 2013"/>
                <a:gd name="T66" fmla="*/ 2147483647 w 1661"/>
                <a:gd name="T67" fmla="*/ 2147483647 h 2013"/>
                <a:gd name="T68" fmla="*/ 2147483647 w 1661"/>
                <a:gd name="T69" fmla="*/ 2147483647 h 2013"/>
                <a:gd name="T70" fmla="*/ 2147483647 w 1661"/>
                <a:gd name="T71" fmla="*/ 2147483647 h 2013"/>
                <a:gd name="T72" fmla="*/ 2147483647 w 1661"/>
                <a:gd name="T73" fmla="*/ 2147483647 h 2013"/>
                <a:gd name="T74" fmla="*/ 2147483647 w 1661"/>
                <a:gd name="T75" fmla="*/ 2147483647 h 2013"/>
                <a:gd name="T76" fmla="*/ 2147483647 w 1661"/>
                <a:gd name="T77" fmla="*/ 2147483647 h 2013"/>
                <a:gd name="T78" fmla="*/ 2147483647 w 1661"/>
                <a:gd name="T79" fmla="*/ 2147483647 h 2013"/>
                <a:gd name="T80" fmla="*/ 2147483647 w 1661"/>
                <a:gd name="T81" fmla="*/ 2147483647 h 2013"/>
                <a:gd name="T82" fmla="*/ 2147483647 w 1661"/>
                <a:gd name="T83" fmla="*/ 2147483647 h 2013"/>
                <a:gd name="T84" fmla="*/ 2147483647 w 1661"/>
                <a:gd name="T85" fmla="*/ 2147483647 h 2013"/>
                <a:gd name="T86" fmla="*/ 2147483647 w 1661"/>
                <a:gd name="T87" fmla="*/ 2147483647 h 2013"/>
                <a:gd name="T88" fmla="*/ 2147483647 w 1661"/>
                <a:gd name="T89" fmla="*/ 2147483647 h 2013"/>
                <a:gd name="T90" fmla="*/ 2147483647 w 1661"/>
                <a:gd name="T91" fmla="*/ 2147483647 h 2013"/>
                <a:gd name="T92" fmla="*/ 2147483647 w 1661"/>
                <a:gd name="T93" fmla="*/ 2147483647 h 2013"/>
                <a:gd name="T94" fmla="*/ 2147483647 w 1661"/>
                <a:gd name="T95" fmla="*/ 2147483647 h 2013"/>
                <a:gd name="T96" fmla="*/ 2147483647 w 1661"/>
                <a:gd name="T97" fmla="*/ 2147483647 h 2013"/>
                <a:gd name="T98" fmla="*/ 2147483647 w 1661"/>
                <a:gd name="T99" fmla="*/ 2147483647 h 2013"/>
                <a:gd name="T100" fmla="*/ 2147483647 w 1661"/>
                <a:gd name="T101" fmla="*/ 2147483647 h 2013"/>
                <a:gd name="T102" fmla="*/ 2147483647 w 1661"/>
                <a:gd name="T103" fmla="*/ 2147483647 h 2013"/>
                <a:gd name="T104" fmla="*/ 2147483647 w 1661"/>
                <a:gd name="T105" fmla="*/ 2147483647 h 2013"/>
                <a:gd name="T106" fmla="*/ 2147483647 w 1661"/>
                <a:gd name="T107" fmla="*/ 2147483647 h 2013"/>
                <a:gd name="T108" fmla="*/ 2147483647 w 1661"/>
                <a:gd name="T109" fmla="*/ 2147483647 h 2013"/>
                <a:gd name="T110" fmla="*/ 2147483647 w 1661"/>
                <a:gd name="T111" fmla="*/ 2147483647 h 2013"/>
                <a:gd name="T112" fmla="*/ 2147483647 w 1661"/>
                <a:gd name="T113" fmla="*/ 2147483647 h 201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661"/>
                <a:gd name="T172" fmla="*/ 0 h 2013"/>
                <a:gd name="T173" fmla="*/ 1661 w 1661"/>
                <a:gd name="T174" fmla="*/ 2013 h 201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661" h="2013">
                  <a:moveTo>
                    <a:pt x="1505" y="1305"/>
                  </a:moveTo>
                  <a:lnTo>
                    <a:pt x="1494" y="1315"/>
                  </a:lnTo>
                  <a:lnTo>
                    <a:pt x="1483" y="1326"/>
                  </a:lnTo>
                  <a:lnTo>
                    <a:pt x="1472" y="1336"/>
                  </a:lnTo>
                  <a:lnTo>
                    <a:pt x="1461" y="1345"/>
                  </a:lnTo>
                  <a:lnTo>
                    <a:pt x="1449" y="1354"/>
                  </a:lnTo>
                  <a:lnTo>
                    <a:pt x="1438" y="1364"/>
                  </a:lnTo>
                  <a:lnTo>
                    <a:pt x="1426" y="1372"/>
                  </a:lnTo>
                  <a:lnTo>
                    <a:pt x="1414" y="1380"/>
                  </a:lnTo>
                  <a:lnTo>
                    <a:pt x="1402" y="1388"/>
                  </a:lnTo>
                  <a:lnTo>
                    <a:pt x="1390" y="1395"/>
                  </a:lnTo>
                  <a:lnTo>
                    <a:pt x="1377" y="1403"/>
                  </a:lnTo>
                  <a:lnTo>
                    <a:pt x="1365" y="1410"/>
                  </a:lnTo>
                  <a:lnTo>
                    <a:pt x="1352" y="1416"/>
                  </a:lnTo>
                  <a:lnTo>
                    <a:pt x="1339" y="1422"/>
                  </a:lnTo>
                  <a:lnTo>
                    <a:pt x="1327" y="1428"/>
                  </a:lnTo>
                  <a:lnTo>
                    <a:pt x="1314" y="1433"/>
                  </a:lnTo>
                  <a:lnTo>
                    <a:pt x="1314" y="1437"/>
                  </a:lnTo>
                  <a:lnTo>
                    <a:pt x="1314" y="1440"/>
                  </a:lnTo>
                  <a:lnTo>
                    <a:pt x="1314" y="1444"/>
                  </a:lnTo>
                  <a:lnTo>
                    <a:pt x="1314" y="1448"/>
                  </a:lnTo>
                  <a:lnTo>
                    <a:pt x="1314" y="1490"/>
                  </a:lnTo>
                  <a:lnTo>
                    <a:pt x="1310" y="1531"/>
                  </a:lnTo>
                  <a:lnTo>
                    <a:pt x="1303" y="1571"/>
                  </a:lnTo>
                  <a:lnTo>
                    <a:pt x="1293" y="1611"/>
                  </a:lnTo>
                  <a:lnTo>
                    <a:pt x="1280" y="1649"/>
                  </a:lnTo>
                  <a:lnTo>
                    <a:pt x="1264" y="1686"/>
                  </a:lnTo>
                  <a:lnTo>
                    <a:pt x="1246" y="1722"/>
                  </a:lnTo>
                  <a:lnTo>
                    <a:pt x="1224" y="1755"/>
                  </a:lnTo>
                  <a:lnTo>
                    <a:pt x="1201" y="1788"/>
                  </a:lnTo>
                  <a:lnTo>
                    <a:pt x="1175" y="1819"/>
                  </a:lnTo>
                  <a:lnTo>
                    <a:pt x="1146" y="1849"/>
                  </a:lnTo>
                  <a:lnTo>
                    <a:pt x="1116" y="1875"/>
                  </a:lnTo>
                  <a:lnTo>
                    <a:pt x="1083" y="1901"/>
                  </a:lnTo>
                  <a:lnTo>
                    <a:pt x="1049" y="1924"/>
                  </a:lnTo>
                  <a:lnTo>
                    <a:pt x="1012" y="1944"/>
                  </a:lnTo>
                  <a:lnTo>
                    <a:pt x="974" y="1963"/>
                  </a:lnTo>
                  <a:lnTo>
                    <a:pt x="961" y="1968"/>
                  </a:lnTo>
                  <a:lnTo>
                    <a:pt x="948" y="1973"/>
                  </a:lnTo>
                  <a:lnTo>
                    <a:pt x="935" y="1978"/>
                  </a:lnTo>
                  <a:lnTo>
                    <a:pt x="922" y="1982"/>
                  </a:lnTo>
                  <a:lnTo>
                    <a:pt x="907" y="1986"/>
                  </a:lnTo>
                  <a:lnTo>
                    <a:pt x="894" y="1990"/>
                  </a:lnTo>
                  <a:lnTo>
                    <a:pt x="880" y="1994"/>
                  </a:lnTo>
                  <a:lnTo>
                    <a:pt x="866" y="1998"/>
                  </a:lnTo>
                  <a:lnTo>
                    <a:pt x="852" y="2001"/>
                  </a:lnTo>
                  <a:lnTo>
                    <a:pt x="838" y="2004"/>
                  </a:lnTo>
                  <a:lnTo>
                    <a:pt x="823" y="2006"/>
                  </a:lnTo>
                  <a:lnTo>
                    <a:pt x="809" y="2008"/>
                  </a:lnTo>
                  <a:lnTo>
                    <a:pt x="794" y="2010"/>
                  </a:lnTo>
                  <a:lnTo>
                    <a:pt x="779" y="2011"/>
                  </a:lnTo>
                  <a:lnTo>
                    <a:pt x="765" y="2012"/>
                  </a:lnTo>
                  <a:lnTo>
                    <a:pt x="749" y="2013"/>
                  </a:lnTo>
                  <a:lnTo>
                    <a:pt x="734" y="2013"/>
                  </a:lnTo>
                  <a:lnTo>
                    <a:pt x="720" y="2013"/>
                  </a:lnTo>
                  <a:lnTo>
                    <a:pt x="704" y="2013"/>
                  </a:lnTo>
                  <a:lnTo>
                    <a:pt x="690" y="2012"/>
                  </a:lnTo>
                  <a:lnTo>
                    <a:pt x="674" y="2011"/>
                  </a:lnTo>
                  <a:lnTo>
                    <a:pt x="660" y="2010"/>
                  </a:lnTo>
                  <a:lnTo>
                    <a:pt x="646" y="2008"/>
                  </a:lnTo>
                  <a:lnTo>
                    <a:pt x="631" y="2006"/>
                  </a:lnTo>
                  <a:lnTo>
                    <a:pt x="611" y="2003"/>
                  </a:lnTo>
                  <a:lnTo>
                    <a:pt x="590" y="1999"/>
                  </a:lnTo>
                  <a:lnTo>
                    <a:pt x="570" y="1993"/>
                  </a:lnTo>
                  <a:lnTo>
                    <a:pt x="550" y="1988"/>
                  </a:lnTo>
                  <a:lnTo>
                    <a:pt x="531" y="1982"/>
                  </a:lnTo>
                  <a:lnTo>
                    <a:pt x="511" y="1975"/>
                  </a:lnTo>
                  <a:lnTo>
                    <a:pt x="493" y="1968"/>
                  </a:lnTo>
                  <a:lnTo>
                    <a:pt x="474" y="1960"/>
                  </a:lnTo>
                  <a:lnTo>
                    <a:pt x="456" y="1951"/>
                  </a:lnTo>
                  <a:lnTo>
                    <a:pt x="438" y="1942"/>
                  </a:lnTo>
                  <a:lnTo>
                    <a:pt x="421" y="1932"/>
                  </a:lnTo>
                  <a:lnTo>
                    <a:pt x="403" y="1922"/>
                  </a:lnTo>
                  <a:lnTo>
                    <a:pt x="387" y="1911"/>
                  </a:lnTo>
                  <a:lnTo>
                    <a:pt x="371" y="1900"/>
                  </a:lnTo>
                  <a:lnTo>
                    <a:pt x="355" y="1888"/>
                  </a:lnTo>
                  <a:lnTo>
                    <a:pt x="340" y="1875"/>
                  </a:lnTo>
                  <a:lnTo>
                    <a:pt x="318" y="1857"/>
                  </a:lnTo>
                  <a:lnTo>
                    <a:pt x="299" y="1839"/>
                  </a:lnTo>
                  <a:lnTo>
                    <a:pt x="279" y="1818"/>
                  </a:lnTo>
                  <a:lnTo>
                    <a:pt x="262" y="1797"/>
                  </a:lnTo>
                  <a:lnTo>
                    <a:pt x="245" y="1775"/>
                  </a:lnTo>
                  <a:lnTo>
                    <a:pt x="229" y="1752"/>
                  </a:lnTo>
                  <a:lnTo>
                    <a:pt x="215" y="1729"/>
                  </a:lnTo>
                  <a:lnTo>
                    <a:pt x="201" y="1705"/>
                  </a:lnTo>
                  <a:lnTo>
                    <a:pt x="190" y="1680"/>
                  </a:lnTo>
                  <a:lnTo>
                    <a:pt x="179" y="1654"/>
                  </a:lnTo>
                  <a:lnTo>
                    <a:pt x="169" y="1628"/>
                  </a:lnTo>
                  <a:lnTo>
                    <a:pt x="162" y="1602"/>
                  </a:lnTo>
                  <a:lnTo>
                    <a:pt x="156" y="1574"/>
                  </a:lnTo>
                  <a:lnTo>
                    <a:pt x="151" y="1546"/>
                  </a:lnTo>
                  <a:lnTo>
                    <a:pt x="148" y="1517"/>
                  </a:lnTo>
                  <a:lnTo>
                    <a:pt x="146" y="1489"/>
                  </a:lnTo>
                  <a:lnTo>
                    <a:pt x="146" y="1459"/>
                  </a:lnTo>
                  <a:lnTo>
                    <a:pt x="147" y="1429"/>
                  </a:lnTo>
                  <a:lnTo>
                    <a:pt x="150" y="1400"/>
                  </a:lnTo>
                  <a:lnTo>
                    <a:pt x="155" y="1371"/>
                  </a:lnTo>
                  <a:lnTo>
                    <a:pt x="122" y="1341"/>
                  </a:lnTo>
                  <a:lnTo>
                    <a:pt x="93" y="1308"/>
                  </a:lnTo>
                  <a:lnTo>
                    <a:pt x="67" y="1273"/>
                  </a:lnTo>
                  <a:lnTo>
                    <a:pt x="45" y="1236"/>
                  </a:lnTo>
                  <a:lnTo>
                    <a:pt x="28" y="1196"/>
                  </a:lnTo>
                  <a:lnTo>
                    <a:pt x="13" y="1155"/>
                  </a:lnTo>
                  <a:lnTo>
                    <a:pt x="4" y="1112"/>
                  </a:lnTo>
                  <a:lnTo>
                    <a:pt x="0" y="1068"/>
                  </a:lnTo>
                  <a:lnTo>
                    <a:pt x="1" y="1027"/>
                  </a:lnTo>
                  <a:lnTo>
                    <a:pt x="6" y="986"/>
                  </a:lnTo>
                  <a:lnTo>
                    <a:pt x="15" y="947"/>
                  </a:lnTo>
                  <a:lnTo>
                    <a:pt x="29" y="909"/>
                  </a:lnTo>
                  <a:lnTo>
                    <a:pt x="46" y="872"/>
                  </a:lnTo>
                  <a:lnTo>
                    <a:pt x="67" y="836"/>
                  </a:lnTo>
                  <a:lnTo>
                    <a:pt x="90" y="803"/>
                  </a:lnTo>
                  <a:lnTo>
                    <a:pt x="117" y="772"/>
                  </a:lnTo>
                  <a:lnTo>
                    <a:pt x="98" y="738"/>
                  </a:lnTo>
                  <a:lnTo>
                    <a:pt x="83" y="702"/>
                  </a:lnTo>
                  <a:lnTo>
                    <a:pt x="73" y="664"/>
                  </a:lnTo>
                  <a:lnTo>
                    <a:pt x="68" y="626"/>
                  </a:lnTo>
                  <a:lnTo>
                    <a:pt x="67" y="587"/>
                  </a:lnTo>
                  <a:lnTo>
                    <a:pt x="70" y="548"/>
                  </a:lnTo>
                  <a:lnTo>
                    <a:pt x="77" y="508"/>
                  </a:lnTo>
                  <a:lnTo>
                    <a:pt x="88" y="469"/>
                  </a:lnTo>
                  <a:lnTo>
                    <a:pt x="104" y="430"/>
                  </a:lnTo>
                  <a:lnTo>
                    <a:pt x="123" y="392"/>
                  </a:lnTo>
                  <a:lnTo>
                    <a:pt x="147" y="355"/>
                  </a:lnTo>
                  <a:lnTo>
                    <a:pt x="174" y="319"/>
                  </a:lnTo>
                  <a:lnTo>
                    <a:pt x="204" y="285"/>
                  </a:lnTo>
                  <a:lnTo>
                    <a:pt x="239" y="252"/>
                  </a:lnTo>
                  <a:lnTo>
                    <a:pt x="276" y="223"/>
                  </a:lnTo>
                  <a:lnTo>
                    <a:pt x="317" y="195"/>
                  </a:lnTo>
                  <a:lnTo>
                    <a:pt x="342" y="181"/>
                  </a:lnTo>
                  <a:lnTo>
                    <a:pt x="366" y="167"/>
                  </a:lnTo>
                  <a:lnTo>
                    <a:pt x="391" y="156"/>
                  </a:lnTo>
                  <a:lnTo>
                    <a:pt x="417" y="145"/>
                  </a:lnTo>
                  <a:lnTo>
                    <a:pt x="442" y="135"/>
                  </a:lnTo>
                  <a:lnTo>
                    <a:pt x="468" y="127"/>
                  </a:lnTo>
                  <a:lnTo>
                    <a:pt x="494" y="121"/>
                  </a:lnTo>
                  <a:lnTo>
                    <a:pt x="519" y="115"/>
                  </a:lnTo>
                  <a:lnTo>
                    <a:pt x="544" y="111"/>
                  </a:lnTo>
                  <a:lnTo>
                    <a:pt x="570" y="108"/>
                  </a:lnTo>
                  <a:lnTo>
                    <a:pt x="595" y="106"/>
                  </a:lnTo>
                  <a:lnTo>
                    <a:pt x="620" y="105"/>
                  </a:lnTo>
                  <a:lnTo>
                    <a:pt x="646" y="106"/>
                  </a:lnTo>
                  <a:lnTo>
                    <a:pt x="669" y="107"/>
                  </a:lnTo>
                  <a:lnTo>
                    <a:pt x="694" y="110"/>
                  </a:lnTo>
                  <a:lnTo>
                    <a:pt x="717" y="114"/>
                  </a:lnTo>
                  <a:lnTo>
                    <a:pt x="734" y="101"/>
                  </a:lnTo>
                  <a:lnTo>
                    <a:pt x="750" y="87"/>
                  </a:lnTo>
                  <a:lnTo>
                    <a:pt x="768" y="76"/>
                  </a:lnTo>
                  <a:lnTo>
                    <a:pt x="786" y="65"/>
                  </a:lnTo>
                  <a:lnTo>
                    <a:pt x="805" y="53"/>
                  </a:lnTo>
                  <a:lnTo>
                    <a:pt x="824" y="44"/>
                  </a:lnTo>
                  <a:lnTo>
                    <a:pt x="844" y="36"/>
                  </a:lnTo>
                  <a:lnTo>
                    <a:pt x="863" y="28"/>
                  </a:lnTo>
                  <a:lnTo>
                    <a:pt x="881" y="22"/>
                  </a:lnTo>
                  <a:lnTo>
                    <a:pt x="898" y="16"/>
                  </a:lnTo>
                  <a:lnTo>
                    <a:pt x="917" y="12"/>
                  </a:lnTo>
                  <a:lnTo>
                    <a:pt x="934" y="8"/>
                  </a:lnTo>
                  <a:lnTo>
                    <a:pt x="952" y="5"/>
                  </a:lnTo>
                  <a:lnTo>
                    <a:pt x="971" y="3"/>
                  </a:lnTo>
                  <a:lnTo>
                    <a:pt x="989" y="1"/>
                  </a:lnTo>
                  <a:lnTo>
                    <a:pt x="1009" y="0"/>
                  </a:lnTo>
                  <a:lnTo>
                    <a:pt x="1023" y="0"/>
                  </a:lnTo>
                  <a:lnTo>
                    <a:pt x="1037" y="0"/>
                  </a:lnTo>
                  <a:lnTo>
                    <a:pt x="1051" y="1"/>
                  </a:lnTo>
                  <a:lnTo>
                    <a:pt x="1064" y="1"/>
                  </a:lnTo>
                  <a:lnTo>
                    <a:pt x="1078" y="3"/>
                  </a:lnTo>
                  <a:lnTo>
                    <a:pt x="1091" y="4"/>
                  </a:lnTo>
                  <a:lnTo>
                    <a:pt x="1104" y="6"/>
                  </a:lnTo>
                  <a:lnTo>
                    <a:pt x="1118" y="8"/>
                  </a:lnTo>
                  <a:lnTo>
                    <a:pt x="1129" y="10"/>
                  </a:lnTo>
                  <a:lnTo>
                    <a:pt x="1141" y="13"/>
                  </a:lnTo>
                  <a:lnTo>
                    <a:pt x="1153" y="16"/>
                  </a:lnTo>
                  <a:lnTo>
                    <a:pt x="1164" y="20"/>
                  </a:lnTo>
                  <a:lnTo>
                    <a:pt x="1175" y="23"/>
                  </a:lnTo>
                  <a:lnTo>
                    <a:pt x="1185" y="27"/>
                  </a:lnTo>
                  <a:lnTo>
                    <a:pt x="1197" y="31"/>
                  </a:lnTo>
                  <a:lnTo>
                    <a:pt x="1208" y="35"/>
                  </a:lnTo>
                  <a:lnTo>
                    <a:pt x="1218" y="40"/>
                  </a:lnTo>
                  <a:lnTo>
                    <a:pt x="1229" y="44"/>
                  </a:lnTo>
                  <a:lnTo>
                    <a:pt x="1239" y="49"/>
                  </a:lnTo>
                  <a:lnTo>
                    <a:pt x="1249" y="54"/>
                  </a:lnTo>
                  <a:lnTo>
                    <a:pt x="1259" y="60"/>
                  </a:lnTo>
                  <a:lnTo>
                    <a:pt x="1269" y="66"/>
                  </a:lnTo>
                  <a:lnTo>
                    <a:pt x="1279" y="72"/>
                  </a:lnTo>
                  <a:lnTo>
                    <a:pt x="1288" y="78"/>
                  </a:lnTo>
                  <a:lnTo>
                    <a:pt x="1309" y="92"/>
                  </a:lnTo>
                  <a:lnTo>
                    <a:pt x="1329" y="109"/>
                  </a:lnTo>
                  <a:lnTo>
                    <a:pt x="1348" y="125"/>
                  </a:lnTo>
                  <a:lnTo>
                    <a:pt x="1366" y="143"/>
                  </a:lnTo>
                  <a:lnTo>
                    <a:pt x="1383" y="162"/>
                  </a:lnTo>
                  <a:lnTo>
                    <a:pt x="1399" y="182"/>
                  </a:lnTo>
                  <a:lnTo>
                    <a:pt x="1413" y="202"/>
                  </a:lnTo>
                  <a:lnTo>
                    <a:pt x="1427" y="224"/>
                  </a:lnTo>
                  <a:lnTo>
                    <a:pt x="1439" y="245"/>
                  </a:lnTo>
                  <a:lnTo>
                    <a:pt x="1450" y="269"/>
                  </a:lnTo>
                  <a:lnTo>
                    <a:pt x="1459" y="292"/>
                  </a:lnTo>
                  <a:lnTo>
                    <a:pt x="1468" y="317"/>
                  </a:lnTo>
                  <a:lnTo>
                    <a:pt x="1474" y="342"/>
                  </a:lnTo>
                  <a:lnTo>
                    <a:pt x="1479" y="367"/>
                  </a:lnTo>
                  <a:lnTo>
                    <a:pt x="1482" y="393"/>
                  </a:lnTo>
                  <a:lnTo>
                    <a:pt x="1484" y="420"/>
                  </a:lnTo>
                  <a:lnTo>
                    <a:pt x="1483" y="463"/>
                  </a:lnTo>
                  <a:lnTo>
                    <a:pt x="1478" y="504"/>
                  </a:lnTo>
                  <a:lnTo>
                    <a:pt x="1470" y="545"/>
                  </a:lnTo>
                  <a:lnTo>
                    <a:pt x="1456" y="584"/>
                  </a:lnTo>
                  <a:lnTo>
                    <a:pt x="1466" y="590"/>
                  </a:lnTo>
                  <a:lnTo>
                    <a:pt x="1475" y="595"/>
                  </a:lnTo>
                  <a:lnTo>
                    <a:pt x="1484" y="601"/>
                  </a:lnTo>
                  <a:lnTo>
                    <a:pt x="1492" y="608"/>
                  </a:lnTo>
                  <a:lnTo>
                    <a:pt x="1502" y="615"/>
                  </a:lnTo>
                  <a:lnTo>
                    <a:pt x="1510" y="622"/>
                  </a:lnTo>
                  <a:lnTo>
                    <a:pt x="1519" y="629"/>
                  </a:lnTo>
                  <a:lnTo>
                    <a:pt x="1527" y="636"/>
                  </a:lnTo>
                  <a:lnTo>
                    <a:pt x="1560" y="669"/>
                  </a:lnTo>
                  <a:lnTo>
                    <a:pt x="1588" y="705"/>
                  </a:lnTo>
                  <a:lnTo>
                    <a:pt x="1611" y="744"/>
                  </a:lnTo>
                  <a:lnTo>
                    <a:pt x="1631" y="784"/>
                  </a:lnTo>
                  <a:lnTo>
                    <a:pt x="1645" y="826"/>
                  </a:lnTo>
                  <a:lnTo>
                    <a:pt x="1654" y="869"/>
                  </a:lnTo>
                  <a:lnTo>
                    <a:pt x="1660" y="914"/>
                  </a:lnTo>
                  <a:lnTo>
                    <a:pt x="1661" y="959"/>
                  </a:lnTo>
                  <a:lnTo>
                    <a:pt x="1657" y="1004"/>
                  </a:lnTo>
                  <a:lnTo>
                    <a:pt x="1648" y="1051"/>
                  </a:lnTo>
                  <a:lnTo>
                    <a:pt x="1636" y="1096"/>
                  </a:lnTo>
                  <a:lnTo>
                    <a:pt x="1619" y="1140"/>
                  </a:lnTo>
                  <a:lnTo>
                    <a:pt x="1597" y="1184"/>
                  </a:lnTo>
                  <a:lnTo>
                    <a:pt x="1570" y="1226"/>
                  </a:lnTo>
                  <a:lnTo>
                    <a:pt x="1540" y="1266"/>
                  </a:lnTo>
                  <a:lnTo>
                    <a:pt x="1505" y="1305"/>
                  </a:lnTo>
                  <a:close/>
                </a:path>
              </a:pathLst>
            </a:custGeom>
            <a:solidFill>
              <a:srgbClr val="51A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3" name="Freeform 6"/>
            <p:cNvSpPr>
              <a:spLocks/>
            </p:cNvSpPr>
            <p:nvPr/>
          </p:nvSpPr>
          <p:spPr bwMode="auto">
            <a:xfrm>
              <a:off x="2797175" y="2211388"/>
              <a:ext cx="185738" cy="266700"/>
            </a:xfrm>
            <a:custGeom>
              <a:avLst/>
              <a:gdLst>
                <a:gd name="T0" fmla="*/ 2147483647 w 117"/>
                <a:gd name="T1" fmla="*/ 2147483647 h 168"/>
                <a:gd name="T2" fmla="*/ 2147483647 w 117"/>
                <a:gd name="T3" fmla="*/ 2147483647 h 168"/>
                <a:gd name="T4" fmla="*/ 2147483647 w 117"/>
                <a:gd name="T5" fmla="*/ 2147483647 h 168"/>
                <a:gd name="T6" fmla="*/ 2147483647 w 117"/>
                <a:gd name="T7" fmla="*/ 2147483647 h 168"/>
                <a:gd name="T8" fmla="*/ 2147483647 w 117"/>
                <a:gd name="T9" fmla="*/ 2147483647 h 168"/>
                <a:gd name="T10" fmla="*/ 2147483647 w 117"/>
                <a:gd name="T11" fmla="*/ 2147483647 h 168"/>
                <a:gd name="T12" fmla="*/ 2147483647 w 117"/>
                <a:gd name="T13" fmla="*/ 2147483647 h 168"/>
                <a:gd name="T14" fmla="*/ 2147483647 w 117"/>
                <a:gd name="T15" fmla="*/ 2147483647 h 168"/>
                <a:gd name="T16" fmla="*/ 2147483647 w 117"/>
                <a:gd name="T17" fmla="*/ 2147483647 h 168"/>
                <a:gd name="T18" fmla="*/ 2147483647 w 117"/>
                <a:gd name="T19" fmla="*/ 2147483647 h 168"/>
                <a:gd name="T20" fmla="*/ 2147483647 w 117"/>
                <a:gd name="T21" fmla="*/ 2147483647 h 168"/>
                <a:gd name="T22" fmla="*/ 2147483647 w 117"/>
                <a:gd name="T23" fmla="*/ 2147483647 h 168"/>
                <a:gd name="T24" fmla="*/ 2147483647 w 117"/>
                <a:gd name="T25" fmla="*/ 2147483647 h 168"/>
                <a:gd name="T26" fmla="*/ 2147483647 w 117"/>
                <a:gd name="T27" fmla="*/ 0 h 168"/>
                <a:gd name="T28" fmla="*/ 2147483647 w 117"/>
                <a:gd name="T29" fmla="*/ 2147483647 h 168"/>
                <a:gd name="T30" fmla="*/ 2147483647 w 117"/>
                <a:gd name="T31" fmla="*/ 2147483647 h 168"/>
                <a:gd name="T32" fmla="*/ 2147483647 w 117"/>
                <a:gd name="T33" fmla="*/ 2147483647 h 168"/>
                <a:gd name="T34" fmla="*/ 2147483647 w 117"/>
                <a:gd name="T35" fmla="*/ 2147483647 h 168"/>
                <a:gd name="T36" fmla="*/ 2147483647 w 117"/>
                <a:gd name="T37" fmla="*/ 2147483647 h 168"/>
                <a:gd name="T38" fmla="*/ 2147483647 w 117"/>
                <a:gd name="T39" fmla="*/ 2147483647 h 168"/>
                <a:gd name="T40" fmla="*/ 2147483647 w 117"/>
                <a:gd name="T41" fmla="*/ 2147483647 h 168"/>
                <a:gd name="T42" fmla="*/ 2147483647 w 117"/>
                <a:gd name="T43" fmla="*/ 2147483647 h 168"/>
                <a:gd name="T44" fmla="*/ 2147483647 w 117"/>
                <a:gd name="T45" fmla="*/ 2147483647 h 168"/>
                <a:gd name="T46" fmla="*/ 2147483647 w 117"/>
                <a:gd name="T47" fmla="*/ 2147483647 h 168"/>
                <a:gd name="T48" fmla="*/ 2147483647 w 117"/>
                <a:gd name="T49" fmla="*/ 2147483647 h 168"/>
                <a:gd name="T50" fmla="*/ 2147483647 w 117"/>
                <a:gd name="T51" fmla="*/ 2147483647 h 168"/>
                <a:gd name="T52" fmla="*/ 2147483647 w 117"/>
                <a:gd name="T53" fmla="*/ 2147483647 h 168"/>
                <a:gd name="T54" fmla="*/ 2147483647 w 117"/>
                <a:gd name="T55" fmla="*/ 2147483647 h 168"/>
                <a:gd name="T56" fmla="*/ 2147483647 w 117"/>
                <a:gd name="T57" fmla="*/ 2147483647 h 168"/>
                <a:gd name="T58" fmla="*/ 2147483647 w 117"/>
                <a:gd name="T59" fmla="*/ 2147483647 h 168"/>
                <a:gd name="T60" fmla="*/ 2147483647 w 117"/>
                <a:gd name="T61" fmla="*/ 2147483647 h 168"/>
                <a:gd name="T62" fmla="*/ 2147483647 w 117"/>
                <a:gd name="T63" fmla="*/ 2147483647 h 168"/>
                <a:gd name="T64" fmla="*/ 2147483647 w 117"/>
                <a:gd name="T65" fmla="*/ 2147483647 h 168"/>
                <a:gd name="T66" fmla="*/ 2147483647 w 117"/>
                <a:gd name="T67" fmla="*/ 2147483647 h 168"/>
                <a:gd name="T68" fmla="*/ 0 w 117"/>
                <a:gd name="T69" fmla="*/ 2147483647 h 168"/>
                <a:gd name="T70" fmla="*/ 2147483647 w 117"/>
                <a:gd name="T71" fmla="*/ 2147483647 h 16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7"/>
                <a:gd name="T109" fmla="*/ 0 h 168"/>
                <a:gd name="T110" fmla="*/ 117 w 117"/>
                <a:gd name="T111" fmla="*/ 168 h 16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7" h="168">
                  <a:moveTo>
                    <a:pt x="10" y="133"/>
                  </a:moveTo>
                  <a:lnTo>
                    <a:pt x="18" y="134"/>
                  </a:lnTo>
                  <a:lnTo>
                    <a:pt x="28" y="133"/>
                  </a:lnTo>
                  <a:lnTo>
                    <a:pt x="38" y="132"/>
                  </a:lnTo>
                  <a:lnTo>
                    <a:pt x="49" y="128"/>
                  </a:lnTo>
                  <a:lnTo>
                    <a:pt x="61" y="122"/>
                  </a:lnTo>
                  <a:lnTo>
                    <a:pt x="71" y="111"/>
                  </a:lnTo>
                  <a:lnTo>
                    <a:pt x="79" y="98"/>
                  </a:lnTo>
                  <a:lnTo>
                    <a:pt x="86" y="80"/>
                  </a:lnTo>
                  <a:lnTo>
                    <a:pt x="85" y="63"/>
                  </a:lnTo>
                  <a:lnTo>
                    <a:pt x="79" y="44"/>
                  </a:lnTo>
                  <a:lnTo>
                    <a:pt x="72" y="27"/>
                  </a:lnTo>
                  <a:lnTo>
                    <a:pt x="69" y="20"/>
                  </a:lnTo>
                  <a:lnTo>
                    <a:pt x="81" y="0"/>
                  </a:lnTo>
                  <a:lnTo>
                    <a:pt x="99" y="22"/>
                  </a:lnTo>
                  <a:lnTo>
                    <a:pt x="109" y="42"/>
                  </a:lnTo>
                  <a:lnTo>
                    <a:pt x="115" y="60"/>
                  </a:lnTo>
                  <a:lnTo>
                    <a:pt x="117" y="77"/>
                  </a:lnTo>
                  <a:lnTo>
                    <a:pt x="115" y="95"/>
                  </a:lnTo>
                  <a:lnTo>
                    <a:pt x="113" y="104"/>
                  </a:lnTo>
                  <a:lnTo>
                    <a:pt x="110" y="113"/>
                  </a:lnTo>
                  <a:lnTo>
                    <a:pt x="106" y="122"/>
                  </a:lnTo>
                  <a:lnTo>
                    <a:pt x="101" y="129"/>
                  </a:lnTo>
                  <a:lnTo>
                    <a:pt x="96" y="136"/>
                  </a:lnTo>
                  <a:lnTo>
                    <a:pt x="89" y="143"/>
                  </a:lnTo>
                  <a:lnTo>
                    <a:pt x="82" y="149"/>
                  </a:lnTo>
                  <a:lnTo>
                    <a:pt x="74" y="154"/>
                  </a:lnTo>
                  <a:lnTo>
                    <a:pt x="69" y="158"/>
                  </a:lnTo>
                  <a:lnTo>
                    <a:pt x="61" y="161"/>
                  </a:lnTo>
                  <a:lnTo>
                    <a:pt x="50" y="164"/>
                  </a:lnTo>
                  <a:lnTo>
                    <a:pt x="39" y="166"/>
                  </a:lnTo>
                  <a:lnTo>
                    <a:pt x="28" y="168"/>
                  </a:lnTo>
                  <a:lnTo>
                    <a:pt x="17" y="168"/>
                  </a:lnTo>
                  <a:lnTo>
                    <a:pt x="7" y="167"/>
                  </a:lnTo>
                  <a:lnTo>
                    <a:pt x="0" y="165"/>
                  </a:lnTo>
                  <a:lnTo>
                    <a:pt x="10" y="133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4" name="Freeform 7"/>
            <p:cNvSpPr>
              <a:spLocks/>
            </p:cNvSpPr>
            <p:nvPr/>
          </p:nvSpPr>
          <p:spPr bwMode="auto">
            <a:xfrm>
              <a:off x="4181475" y="1719263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9" y="105"/>
                  </a:moveTo>
                  <a:lnTo>
                    <a:pt x="57" y="99"/>
                  </a:lnTo>
                  <a:lnTo>
                    <a:pt x="63" y="95"/>
                  </a:lnTo>
                  <a:lnTo>
                    <a:pt x="70" y="91"/>
                  </a:lnTo>
                  <a:lnTo>
                    <a:pt x="78" y="86"/>
                  </a:lnTo>
                  <a:lnTo>
                    <a:pt x="87" y="82"/>
                  </a:lnTo>
                  <a:lnTo>
                    <a:pt x="94" y="78"/>
                  </a:lnTo>
                  <a:lnTo>
                    <a:pt x="100" y="75"/>
                  </a:lnTo>
                  <a:lnTo>
                    <a:pt x="104" y="73"/>
                  </a:lnTo>
                  <a:lnTo>
                    <a:pt x="105" y="71"/>
                  </a:lnTo>
                  <a:lnTo>
                    <a:pt x="103" y="74"/>
                  </a:lnTo>
                  <a:lnTo>
                    <a:pt x="100" y="78"/>
                  </a:lnTo>
                  <a:lnTo>
                    <a:pt x="95" y="83"/>
                  </a:lnTo>
                  <a:lnTo>
                    <a:pt x="90" y="89"/>
                  </a:lnTo>
                  <a:lnTo>
                    <a:pt x="84" y="95"/>
                  </a:lnTo>
                  <a:lnTo>
                    <a:pt x="77" y="101"/>
                  </a:lnTo>
                  <a:lnTo>
                    <a:pt x="71" y="107"/>
                  </a:lnTo>
                  <a:lnTo>
                    <a:pt x="65" y="112"/>
                  </a:lnTo>
                  <a:lnTo>
                    <a:pt x="59" y="116"/>
                  </a:lnTo>
                  <a:lnTo>
                    <a:pt x="53" y="121"/>
                  </a:lnTo>
                  <a:lnTo>
                    <a:pt x="47" y="127"/>
                  </a:lnTo>
                  <a:lnTo>
                    <a:pt x="42" y="132"/>
                  </a:lnTo>
                  <a:lnTo>
                    <a:pt x="36" y="137"/>
                  </a:lnTo>
                  <a:lnTo>
                    <a:pt x="33" y="143"/>
                  </a:lnTo>
                  <a:lnTo>
                    <a:pt x="30" y="148"/>
                  </a:lnTo>
                  <a:lnTo>
                    <a:pt x="27" y="155"/>
                  </a:lnTo>
                  <a:lnTo>
                    <a:pt x="26" y="161"/>
                  </a:lnTo>
                  <a:lnTo>
                    <a:pt x="24" y="174"/>
                  </a:lnTo>
                  <a:lnTo>
                    <a:pt x="25" y="186"/>
                  </a:lnTo>
                  <a:lnTo>
                    <a:pt x="29" y="199"/>
                  </a:lnTo>
                  <a:lnTo>
                    <a:pt x="36" y="210"/>
                  </a:lnTo>
                  <a:lnTo>
                    <a:pt x="40" y="215"/>
                  </a:lnTo>
                  <a:lnTo>
                    <a:pt x="45" y="220"/>
                  </a:lnTo>
                  <a:lnTo>
                    <a:pt x="50" y="224"/>
                  </a:lnTo>
                  <a:lnTo>
                    <a:pt x="55" y="228"/>
                  </a:lnTo>
                  <a:lnTo>
                    <a:pt x="61" y="232"/>
                  </a:lnTo>
                  <a:lnTo>
                    <a:pt x="67" y="235"/>
                  </a:lnTo>
                  <a:lnTo>
                    <a:pt x="73" y="237"/>
                  </a:lnTo>
                  <a:lnTo>
                    <a:pt x="81" y="239"/>
                  </a:lnTo>
                  <a:lnTo>
                    <a:pt x="88" y="240"/>
                  </a:lnTo>
                  <a:lnTo>
                    <a:pt x="94" y="240"/>
                  </a:lnTo>
                  <a:lnTo>
                    <a:pt x="101" y="239"/>
                  </a:lnTo>
                  <a:lnTo>
                    <a:pt x="107" y="238"/>
                  </a:lnTo>
                  <a:lnTo>
                    <a:pt x="114" y="237"/>
                  </a:lnTo>
                  <a:lnTo>
                    <a:pt x="121" y="234"/>
                  </a:lnTo>
                  <a:lnTo>
                    <a:pt x="127" y="231"/>
                  </a:lnTo>
                  <a:lnTo>
                    <a:pt x="133" y="227"/>
                  </a:lnTo>
                  <a:lnTo>
                    <a:pt x="143" y="219"/>
                  </a:lnTo>
                  <a:lnTo>
                    <a:pt x="152" y="209"/>
                  </a:lnTo>
                  <a:lnTo>
                    <a:pt x="159" y="198"/>
                  </a:lnTo>
                  <a:lnTo>
                    <a:pt x="163" y="184"/>
                  </a:lnTo>
                  <a:lnTo>
                    <a:pt x="164" y="172"/>
                  </a:lnTo>
                  <a:lnTo>
                    <a:pt x="162" y="159"/>
                  </a:lnTo>
                  <a:lnTo>
                    <a:pt x="157" y="145"/>
                  </a:lnTo>
                  <a:lnTo>
                    <a:pt x="150" y="132"/>
                  </a:lnTo>
                  <a:lnTo>
                    <a:pt x="146" y="126"/>
                  </a:lnTo>
                  <a:lnTo>
                    <a:pt x="140" y="115"/>
                  </a:lnTo>
                  <a:lnTo>
                    <a:pt x="136" y="104"/>
                  </a:lnTo>
                  <a:lnTo>
                    <a:pt x="132" y="95"/>
                  </a:lnTo>
                  <a:lnTo>
                    <a:pt x="129" y="86"/>
                  </a:lnTo>
                  <a:lnTo>
                    <a:pt x="126" y="74"/>
                  </a:lnTo>
                  <a:lnTo>
                    <a:pt x="124" y="59"/>
                  </a:lnTo>
                  <a:lnTo>
                    <a:pt x="123" y="47"/>
                  </a:lnTo>
                  <a:lnTo>
                    <a:pt x="122" y="42"/>
                  </a:lnTo>
                  <a:lnTo>
                    <a:pt x="123" y="38"/>
                  </a:lnTo>
                  <a:lnTo>
                    <a:pt x="127" y="26"/>
                  </a:lnTo>
                  <a:lnTo>
                    <a:pt x="132" y="12"/>
                  </a:lnTo>
                  <a:lnTo>
                    <a:pt x="137" y="0"/>
                  </a:lnTo>
                  <a:lnTo>
                    <a:pt x="138" y="18"/>
                  </a:lnTo>
                  <a:lnTo>
                    <a:pt x="140" y="36"/>
                  </a:lnTo>
                  <a:lnTo>
                    <a:pt x="142" y="50"/>
                  </a:lnTo>
                  <a:lnTo>
                    <a:pt x="145" y="63"/>
                  </a:lnTo>
                  <a:lnTo>
                    <a:pt x="149" y="76"/>
                  </a:lnTo>
                  <a:lnTo>
                    <a:pt x="154" y="89"/>
                  </a:lnTo>
                  <a:lnTo>
                    <a:pt x="162" y="103"/>
                  </a:lnTo>
                  <a:lnTo>
                    <a:pt x="170" y="119"/>
                  </a:lnTo>
                  <a:lnTo>
                    <a:pt x="175" y="127"/>
                  </a:lnTo>
                  <a:lnTo>
                    <a:pt x="185" y="146"/>
                  </a:lnTo>
                  <a:lnTo>
                    <a:pt x="191" y="165"/>
                  </a:lnTo>
                  <a:lnTo>
                    <a:pt x="194" y="183"/>
                  </a:lnTo>
                  <a:lnTo>
                    <a:pt x="192" y="201"/>
                  </a:lnTo>
                  <a:lnTo>
                    <a:pt x="190" y="210"/>
                  </a:lnTo>
                  <a:lnTo>
                    <a:pt x="187" y="218"/>
                  </a:lnTo>
                  <a:lnTo>
                    <a:pt x="183" y="226"/>
                  </a:lnTo>
                  <a:lnTo>
                    <a:pt x="178" y="235"/>
                  </a:lnTo>
                  <a:lnTo>
                    <a:pt x="172" y="242"/>
                  </a:lnTo>
                  <a:lnTo>
                    <a:pt x="166" y="248"/>
                  </a:lnTo>
                  <a:lnTo>
                    <a:pt x="159" y="254"/>
                  </a:lnTo>
                  <a:lnTo>
                    <a:pt x="150" y="260"/>
                  </a:lnTo>
                  <a:lnTo>
                    <a:pt x="142" y="265"/>
                  </a:lnTo>
                  <a:lnTo>
                    <a:pt x="133" y="270"/>
                  </a:lnTo>
                  <a:lnTo>
                    <a:pt x="125" y="273"/>
                  </a:lnTo>
                  <a:lnTo>
                    <a:pt x="115" y="275"/>
                  </a:lnTo>
                  <a:lnTo>
                    <a:pt x="106" y="276"/>
                  </a:lnTo>
                  <a:lnTo>
                    <a:pt x="97" y="277"/>
                  </a:lnTo>
                  <a:lnTo>
                    <a:pt x="88" y="276"/>
                  </a:lnTo>
                  <a:lnTo>
                    <a:pt x="78" y="275"/>
                  </a:lnTo>
                  <a:lnTo>
                    <a:pt x="69" y="273"/>
                  </a:lnTo>
                  <a:lnTo>
                    <a:pt x="60" y="270"/>
                  </a:lnTo>
                  <a:lnTo>
                    <a:pt x="51" y="266"/>
                  </a:lnTo>
                  <a:lnTo>
                    <a:pt x="44" y="262"/>
                  </a:lnTo>
                  <a:lnTo>
                    <a:pt x="35" y="257"/>
                  </a:lnTo>
                  <a:lnTo>
                    <a:pt x="29" y="251"/>
                  </a:lnTo>
                  <a:lnTo>
                    <a:pt x="23" y="244"/>
                  </a:lnTo>
                  <a:lnTo>
                    <a:pt x="17" y="237"/>
                  </a:lnTo>
                  <a:lnTo>
                    <a:pt x="8" y="220"/>
                  </a:lnTo>
                  <a:lnTo>
                    <a:pt x="3" y="204"/>
                  </a:lnTo>
                  <a:lnTo>
                    <a:pt x="0" y="186"/>
                  </a:lnTo>
                  <a:lnTo>
                    <a:pt x="3" y="168"/>
                  </a:lnTo>
                  <a:lnTo>
                    <a:pt x="5" y="160"/>
                  </a:lnTo>
                  <a:lnTo>
                    <a:pt x="9" y="152"/>
                  </a:lnTo>
                  <a:lnTo>
                    <a:pt x="13" y="143"/>
                  </a:lnTo>
                  <a:lnTo>
                    <a:pt x="18" y="135"/>
                  </a:lnTo>
                  <a:lnTo>
                    <a:pt x="24" y="127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9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5" name="Freeform 8"/>
            <p:cNvSpPr>
              <a:spLocks/>
            </p:cNvSpPr>
            <p:nvPr/>
          </p:nvSpPr>
          <p:spPr bwMode="auto">
            <a:xfrm>
              <a:off x="3263900" y="2573338"/>
              <a:ext cx="306388" cy="439738"/>
            </a:xfrm>
            <a:custGeom>
              <a:avLst/>
              <a:gdLst>
                <a:gd name="T0" fmla="*/ 2147483647 w 193"/>
                <a:gd name="T1" fmla="*/ 2147483647 h 277"/>
                <a:gd name="T2" fmla="*/ 2147483647 w 193"/>
                <a:gd name="T3" fmla="*/ 2147483647 h 277"/>
                <a:gd name="T4" fmla="*/ 2147483647 w 193"/>
                <a:gd name="T5" fmla="*/ 2147483647 h 277"/>
                <a:gd name="T6" fmla="*/ 2147483647 w 193"/>
                <a:gd name="T7" fmla="*/ 2147483647 h 277"/>
                <a:gd name="T8" fmla="*/ 2147483647 w 193"/>
                <a:gd name="T9" fmla="*/ 2147483647 h 277"/>
                <a:gd name="T10" fmla="*/ 2147483647 w 193"/>
                <a:gd name="T11" fmla="*/ 2147483647 h 277"/>
                <a:gd name="T12" fmla="*/ 2147483647 w 193"/>
                <a:gd name="T13" fmla="*/ 2147483647 h 277"/>
                <a:gd name="T14" fmla="*/ 2147483647 w 193"/>
                <a:gd name="T15" fmla="*/ 2147483647 h 277"/>
                <a:gd name="T16" fmla="*/ 2147483647 w 193"/>
                <a:gd name="T17" fmla="*/ 2147483647 h 277"/>
                <a:gd name="T18" fmla="*/ 2147483647 w 193"/>
                <a:gd name="T19" fmla="*/ 2147483647 h 277"/>
                <a:gd name="T20" fmla="*/ 2147483647 w 193"/>
                <a:gd name="T21" fmla="*/ 2147483647 h 277"/>
                <a:gd name="T22" fmla="*/ 2147483647 w 193"/>
                <a:gd name="T23" fmla="*/ 2147483647 h 277"/>
                <a:gd name="T24" fmla="*/ 2147483647 w 193"/>
                <a:gd name="T25" fmla="*/ 2147483647 h 277"/>
                <a:gd name="T26" fmla="*/ 2147483647 w 193"/>
                <a:gd name="T27" fmla="*/ 2147483647 h 277"/>
                <a:gd name="T28" fmla="*/ 2147483647 w 193"/>
                <a:gd name="T29" fmla="*/ 2147483647 h 277"/>
                <a:gd name="T30" fmla="*/ 2147483647 w 193"/>
                <a:gd name="T31" fmla="*/ 2147483647 h 277"/>
                <a:gd name="T32" fmla="*/ 2147483647 w 193"/>
                <a:gd name="T33" fmla="*/ 2147483647 h 277"/>
                <a:gd name="T34" fmla="*/ 2147483647 w 193"/>
                <a:gd name="T35" fmla="*/ 2147483647 h 277"/>
                <a:gd name="T36" fmla="*/ 2147483647 w 193"/>
                <a:gd name="T37" fmla="*/ 2147483647 h 277"/>
                <a:gd name="T38" fmla="*/ 2147483647 w 193"/>
                <a:gd name="T39" fmla="*/ 2147483647 h 277"/>
                <a:gd name="T40" fmla="*/ 2147483647 w 193"/>
                <a:gd name="T41" fmla="*/ 2147483647 h 277"/>
                <a:gd name="T42" fmla="*/ 2147483647 w 193"/>
                <a:gd name="T43" fmla="*/ 2147483647 h 277"/>
                <a:gd name="T44" fmla="*/ 2147483647 w 193"/>
                <a:gd name="T45" fmla="*/ 2147483647 h 277"/>
                <a:gd name="T46" fmla="*/ 2147483647 w 193"/>
                <a:gd name="T47" fmla="*/ 2147483647 h 277"/>
                <a:gd name="T48" fmla="*/ 2147483647 w 193"/>
                <a:gd name="T49" fmla="*/ 2147483647 h 277"/>
                <a:gd name="T50" fmla="*/ 2147483647 w 193"/>
                <a:gd name="T51" fmla="*/ 2147483647 h 277"/>
                <a:gd name="T52" fmla="*/ 2147483647 w 193"/>
                <a:gd name="T53" fmla="*/ 2147483647 h 277"/>
                <a:gd name="T54" fmla="*/ 2147483647 w 193"/>
                <a:gd name="T55" fmla="*/ 2147483647 h 277"/>
                <a:gd name="T56" fmla="*/ 2147483647 w 193"/>
                <a:gd name="T57" fmla="*/ 2147483647 h 277"/>
                <a:gd name="T58" fmla="*/ 2147483647 w 193"/>
                <a:gd name="T59" fmla="*/ 2147483647 h 277"/>
                <a:gd name="T60" fmla="*/ 2147483647 w 193"/>
                <a:gd name="T61" fmla="*/ 2147483647 h 277"/>
                <a:gd name="T62" fmla="*/ 2147483647 w 193"/>
                <a:gd name="T63" fmla="*/ 2147483647 h 277"/>
                <a:gd name="T64" fmla="*/ 2147483647 w 193"/>
                <a:gd name="T65" fmla="*/ 2147483647 h 277"/>
                <a:gd name="T66" fmla="*/ 2147483647 w 193"/>
                <a:gd name="T67" fmla="*/ 2147483647 h 277"/>
                <a:gd name="T68" fmla="*/ 2147483647 w 193"/>
                <a:gd name="T69" fmla="*/ 2147483647 h 277"/>
                <a:gd name="T70" fmla="*/ 2147483647 w 193"/>
                <a:gd name="T71" fmla="*/ 0 h 277"/>
                <a:gd name="T72" fmla="*/ 2147483647 w 193"/>
                <a:gd name="T73" fmla="*/ 2147483647 h 277"/>
                <a:gd name="T74" fmla="*/ 2147483647 w 193"/>
                <a:gd name="T75" fmla="*/ 2147483647 h 277"/>
                <a:gd name="T76" fmla="*/ 2147483647 w 193"/>
                <a:gd name="T77" fmla="*/ 2147483647 h 277"/>
                <a:gd name="T78" fmla="*/ 2147483647 w 193"/>
                <a:gd name="T79" fmla="*/ 2147483647 h 277"/>
                <a:gd name="T80" fmla="*/ 2147483647 w 193"/>
                <a:gd name="T81" fmla="*/ 2147483647 h 277"/>
                <a:gd name="T82" fmla="*/ 2147483647 w 193"/>
                <a:gd name="T83" fmla="*/ 2147483647 h 277"/>
                <a:gd name="T84" fmla="*/ 2147483647 w 193"/>
                <a:gd name="T85" fmla="*/ 2147483647 h 277"/>
                <a:gd name="T86" fmla="*/ 2147483647 w 193"/>
                <a:gd name="T87" fmla="*/ 2147483647 h 277"/>
                <a:gd name="T88" fmla="*/ 2147483647 w 193"/>
                <a:gd name="T89" fmla="*/ 2147483647 h 277"/>
                <a:gd name="T90" fmla="*/ 2147483647 w 193"/>
                <a:gd name="T91" fmla="*/ 2147483647 h 277"/>
                <a:gd name="T92" fmla="*/ 2147483647 w 193"/>
                <a:gd name="T93" fmla="*/ 2147483647 h 277"/>
                <a:gd name="T94" fmla="*/ 2147483647 w 193"/>
                <a:gd name="T95" fmla="*/ 2147483647 h 277"/>
                <a:gd name="T96" fmla="*/ 2147483647 w 193"/>
                <a:gd name="T97" fmla="*/ 2147483647 h 277"/>
                <a:gd name="T98" fmla="*/ 2147483647 w 193"/>
                <a:gd name="T99" fmla="*/ 2147483647 h 277"/>
                <a:gd name="T100" fmla="*/ 2147483647 w 193"/>
                <a:gd name="T101" fmla="*/ 2147483647 h 277"/>
                <a:gd name="T102" fmla="*/ 2147483647 w 193"/>
                <a:gd name="T103" fmla="*/ 2147483647 h 277"/>
                <a:gd name="T104" fmla="*/ 2147483647 w 193"/>
                <a:gd name="T105" fmla="*/ 2147483647 h 277"/>
                <a:gd name="T106" fmla="*/ 2147483647 w 193"/>
                <a:gd name="T107" fmla="*/ 2147483647 h 277"/>
                <a:gd name="T108" fmla="*/ 2147483647 w 193"/>
                <a:gd name="T109" fmla="*/ 2147483647 h 277"/>
                <a:gd name="T110" fmla="*/ 0 w 193"/>
                <a:gd name="T111" fmla="*/ 2147483647 h 277"/>
                <a:gd name="T112" fmla="*/ 2147483647 w 193"/>
                <a:gd name="T113" fmla="*/ 2147483647 h 277"/>
                <a:gd name="T114" fmla="*/ 2147483647 w 193"/>
                <a:gd name="T115" fmla="*/ 2147483647 h 277"/>
                <a:gd name="T116" fmla="*/ 2147483647 w 193"/>
                <a:gd name="T117" fmla="*/ 2147483647 h 277"/>
                <a:gd name="T118" fmla="*/ 2147483647 w 193"/>
                <a:gd name="T119" fmla="*/ 2147483647 h 27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3"/>
                <a:gd name="T181" fmla="*/ 0 h 277"/>
                <a:gd name="T182" fmla="*/ 193 w 193"/>
                <a:gd name="T183" fmla="*/ 277 h 27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3" h="277">
                  <a:moveTo>
                    <a:pt x="48" y="106"/>
                  </a:moveTo>
                  <a:lnTo>
                    <a:pt x="56" y="99"/>
                  </a:lnTo>
                  <a:lnTo>
                    <a:pt x="62" y="95"/>
                  </a:lnTo>
                  <a:lnTo>
                    <a:pt x="69" y="91"/>
                  </a:lnTo>
                  <a:lnTo>
                    <a:pt x="78" y="85"/>
                  </a:lnTo>
                  <a:lnTo>
                    <a:pt x="85" y="81"/>
                  </a:lnTo>
                  <a:lnTo>
                    <a:pt x="93" y="77"/>
                  </a:lnTo>
                  <a:lnTo>
                    <a:pt x="98" y="74"/>
                  </a:lnTo>
                  <a:lnTo>
                    <a:pt x="103" y="72"/>
                  </a:lnTo>
                  <a:lnTo>
                    <a:pt x="104" y="71"/>
                  </a:lnTo>
                  <a:lnTo>
                    <a:pt x="102" y="73"/>
                  </a:lnTo>
                  <a:lnTo>
                    <a:pt x="99" y="77"/>
                  </a:lnTo>
                  <a:lnTo>
                    <a:pt x="94" y="83"/>
                  </a:lnTo>
                  <a:lnTo>
                    <a:pt x="89" y="89"/>
                  </a:lnTo>
                  <a:lnTo>
                    <a:pt x="83" y="96"/>
                  </a:lnTo>
                  <a:lnTo>
                    <a:pt x="77" y="102"/>
                  </a:lnTo>
                  <a:lnTo>
                    <a:pt x="70" y="107"/>
                  </a:lnTo>
                  <a:lnTo>
                    <a:pt x="64" y="112"/>
                  </a:lnTo>
                  <a:lnTo>
                    <a:pt x="58" y="116"/>
                  </a:lnTo>
                  <a:lnTo>
                    <a:pt x="52" y="121"/>
                  </a:lnTo>
                  <a:lnTo>
                    <a:pt x="46" y="126"/>
                  </a:lnTo>
                  <a:lnTo>
                    <a:pt x="41" y="132"/>
                  </a:lnTo>
                  <a:lnTo>
                    <a:pt x="36" y="138"/>
                  </a:lnTo>
                  <a:lnTo>
                    <a:pt x="32" y="143"/>
                  </a:lnTo>
                  <a:lnTo>
                    <a:pt x="29" y="149"/>
                  </a:lnTo>
                  <a:lnTo>
                    <a:pt x="26" y="155"/>
                  </a:lnTo>
                  <a:lnTo>
                    <a:pt x="25" y="161"/>
                  </a:lnTo>
                  <a:lnTo>
                    <a:pt x="23" y="175"/>
                  </a:lnTo>
                  <a:lnTo>
                    <a:pt x="24" y="187"/>
                  </a:lnTo>
                  <a:lnTo>
                    <a:pt x="28" y="199"/>
                  </a:lnTo>
                  <a:lnTo>
                    <a:pt x="36" y="211"/>
                  </a:lnTo>
                  <a:lnTo>
                    <a:pt x="40" y="216"/>
                  </a:lnTo>
                  <a:lnTo>
                    <a:pt x="44" y="221"/>
                  </a:lnTo>
                  <a:lnTo>
                    <a:pt x="49" y="225"/>
                  </a:lnTo>
                  <a:lnTo>
                    <a:pt x="54" y="229"/>
                  </a:lnTo>
                  <a:lnTo>
                    <a:pt x="60" y="232"/>
                  </a:lnTo>
                  <a:lnTo>
                    <a:pt x="66" y="235"/>
                  </a:lnTo>
                  <a:lnTo>
                    <a:pt x="72" y="237"/>
                  </a:lnTo>
                  <a:lnTo>
                    <a:pt x="80" y="238"/>
                  </a:lnTo>
                  <a:lnTo>
                    <a:pt x="87" y="239"/>
                  </a:lnTo>
                  <a:lnTo>
                    <a:pt x="93" y="239"/>
                  </a:lnTo>
                  <a:lnTo>
                    <a:pt x="100" y="239"/>
                  </a:lnTo>
                  <a:lnTo>
                    <a:pt x="106" y="238"/>
                  </a:lnTo>
                  <a:lnTo>
                    <a:pt x="113" y="236"/>
                  </a:lnTo>
                  <a:lnTo>
                    <a:pt x="119" y="234"/>
                  </a:lnTo>
                  <a:lnTo>
                    <a:pt x="125" y="231"/>
                  </a:lnTo>
                  <a:lnTo>
                    <a:pt x="131" y="228"/>
                  </a:lnTo>
                  <a:lnTo>
                    <a:pt x="137" y="224"/>
                  </a:lnTo>
                  <a:lnTo>
                    <a:pt x="142" y="219"/>
                  </a:lnTo>
                  <a:lnTo>
                    <a:pt x="146" y="214"/>
                  </a:lnTo>
                  <a:lnTo>
                    <a:pt x="152" y="209"/>
                  </a:lnTo>
                  <a:lnTo>
                    <a:pt x="155" y="203"/>
                  </a:lnTo>
                  <a:lnTo>
                    <a:pt x="158" y="197"/>
                  </a:lnTo>
                  <a:lnTo>
                    <a:pt x="160" y="191"/>
                  </a:lnTo>
                  <a:lnTo>
                    <a:pt x="162" y="185"/>
                  </a:lnTo>
                  <a:lnTo>
                    <a:pt x="163" y="173"/>
                  </a:lnTo>
                  <a:lnTo>
                    <a:pt x="161" y="159"/>
                  </a:lnTo>
                  <a:lnTo>
                    <a:pt x="157" y="146"/>
                  </a:lnTo>
                  <a:lnTo>
                    <a:pt x="149" y="133"/>
                  </a:lnTo>
                  <a:lnTo>
                    <a:pt x="145" y="125"/>
                  </a:lnTo>
                  <a:lnTo>
                    <a:pt x="139" y="115"/>
                  </a:lnTo>
                  <a:lnTo>
                    <a:pt x="135" y="105"/>
                  </a:lnTo>
                  <a:lnTo>
                    <a:pt x="130" y="96"/>
                  </a:lnTo>
                  <a:lnTo>
                    <a:pt x="127" y="86"/>
                  </a:lnTo>
                  <a:lnTo>
                    <a:pt x="125" y="74"/>
                  </a:lnTo>
                  <a:lnTo>
                    <a:pt x="123" y="59"/>
                  </a:lnTo>
                  <a:lnTo>
                    <a:pt x="122" y="46"/>
                  </a:lnTo>
                  <a:lnTo>
                    <a:pt x="121" y="41"/>
                  </a:lnTo>
                  <a:lnTo>
                    <a:pt x="122" y="37"/>
                  </a:lnTo>
                  <a:lnTo>
                    <a:pt x="126" y="26"/>
                  </a:lnTo>
                  <a:lnTo>
                    <a:pt x="131" y="13"/>
                  </a:lnTo>
                  <a:lnTo>
                    <a:pt x="136" y="0"/>
                  </a:lnTo>
                  <a:lnTo>
                    <a:pt x="137" y="19"/>
                  </a:lnTo>
                  <a:lnTo>
                    <a:pt x="139" y="35"/>
                  </a:lnTo>
                  <a:lnTo>
                    <a:pt x="141" y="51"/>
                  </a:lnTo>
                  <a:lnTo>
                    <a:pt x="144" y="64"/>
                  </a:lnTo>
                  <a:lnTo>
                    <a:pt x="148" y="76"/>
                  </a:lnTo>
                  <a:lnTo>
                    <a:pt x="154" y="90"/>
                  </a:lnTo>
                  <a:lnTo>
                    <a:pt x="161" y="104"/>
                  </a:lnTo>
                  <a:lnTo>
                    <a:pt x="169" y="119"/>
                  </a:lnTo>
                  <a:lnTo>
                    <a:pt x="174" y="128"/>
                  </a:lnTo>
                  <a:lnTo>
                    <a:pt x="184" y="147"/>
                  </a:lnTo>
                  <a:lnTo>
                    <a:pt x="191" y="165"/>
                  </a:lnTo>
                  <a:lnTo>
                    <a:pt x="193" y="184"/>
                  </a:lnTo>
                  <a:lnTo>
                    <a:pt x="192" y="201"/>
                  </a:lnTo>
                  <a:lnTo>
                    <a:pt x="188" y="211"/>
                  </a:lnTo>
                  <a:lnTo>
                    <a:pt x="185" y="219"/>
                  </a:lnTo>
                  <a:lnTo>
                    <a:pt x="181" y="227"/>
                  </a:lnTo>
                  <a:lnTo>
                    <a:pt x="177" y="234"/>
                  </a:lnTo>
                  <a:lnTo>
                    <a:pt x="171" y="241"/>
                  </a:lnTo>
                  <a:lnTo>
                    <a:pt x="165" y="249"/>
                  </a:lnTo>
                  <a:lnTo>
                    <a:pt x="158" y="255"/>
                  </a:lnTo>
                  <a:lnTo>
                    <a:pt x="149" y="260"/>
                  </a:lnTo>
                  <a:lnTo>
                    <a:pt x="141" y="265"/>
                  </a:lnTo>
                  <a:lnTo>
                    <a:pt x="132" y="269"/>
                  </a:lnTo>
                  <a:lnTo>
                    <a:pt x="124" y="273"/>
                  </a:lnTo>
                  <a:lnTo>
                    <a:pt x="115" y="275"/>
                  </a:lnTo>
                  <a:lnTo>
                    <a:pt x="105" y="276"/>
                  </a:lnTo>
                  <a:lnTo>
                    <a:pt x="96" y="277"/>
                  </a:lnTo>
                  <a:lnTo>
                    <a:pt x="87" y="276"/>
                  </a:lnTo>
                  <a:lnTo>
                    <a:pt x="77" y="275"/>
                  </a:lnTo>
                  <a:lnTo>
                    <a:pt x="67" y="273"/>
                  </a:lnTo>
                  <a:lnTo>
                    <a:pt x="58" y="270"/>
                  </a:lnTo>
                  <a:lnTo>
                    <a:pt x="50" y="267"/>
                  </a:lnTo>
                  <a:lnTo>
                    <a:pt x="42" y="262"/>
                  </a:lnTo>
                  <a:lnTo>
                    <a:pt x="35" y="257"/>
                  </a:lnTo>
                  <a:lnTo>
                    <a:pt x="28" y="252"/>
                  </a:lnTo>
                  <a:lnTo>
                    <a:pt x="22" y="244"/>
                  </a:lnTo>
                  <a:lnTo>
                    <a:pt x="16" y="237"/>
                  </a:lnTo>
                  <a:lnTo>
                    <a:pt x="7" y="221"/>
                  </a:lnTo>
                  <a:lnTo>
                    <a:pt x="2" y="203"/>
                  </a:lnTo>
                  <a:lnTo>
                    <a:pt x="0" y="186"/>
                  </a:lnTo>
                  <a:lnTo>
                    <a:pt x="2" y="168"/>
                  </a:lnTo>
                  <a:lnTo>
                    <a:pt x="4" y="159"/>
                  </a:lnTo>
                  <a:lnTo>
                    <a:pt x="8" y="151"/>
                  </a:lnTo>
                  <a:lnTo>
                    <a:pt x="12" y="143"/>
                  </a:lnTo>
                  <a:lnTo>
                    <a:pt x="17" y="135"/>
                  </a:lnTo>
                  <a:lnTo>
                    <a:pt x="23" y="128"/>
                  </a:lnTo>
                  <a:lnTo>
                    <a:pt x="30" y="120"/>
                  </a:lnTo>
                  <a:lnTo>
                    <a:pt x="39" y="113"/>
                  </a:lnTo>
                  <a:lnTo>
                    <a:pt x="48" y="106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6" name="Freeform 9"/>
            <p:cNvSpPr>
              <a:spLocks/>
            </p:cNvSpPr>
            <p:nvPr/>
          </p:nvSpPr>
          <p:spPr bwMode="auto">
            <a:xfrm>
              <a:off x="3251200" y="1971675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9" y="105"/>
                  </a:moveTo>
                  <a:lnTo>
                    <a:pt x="57" y="99"/>
                  </a:lnTo>
                  <a:lnTo>
                    <a:pt x="63" y="95"/>
                  </a:lnTo>
                  <a:lnTo>
                    <a:pt x="70" y="91"/>
                  </a:lnTo>
                  <a:lnTo>
                    <a:pt x="78" y="86"/>
                  </a:lnTo>
                  <a:lnTo>
                    <a:pt x="87" y="82"/>
                  </a:lnTo>
                  <a:lnTo>
                    <a:pt x="94" y="78"/>
                  </a:lnTo>
                  <a:lnTo>
                    <a:pt x="100" y="75"/>
                  </a:lnTo>
                  <a:lnTo>
                    <a:pt x="104" y="73"/>
                  </a:lnTo>
                  <a:lnTo>
                    <a:pt x="105" y="72"/>
                  </a:lnTo>
                  <a:lnTo>
                    <a:pt x="103" y="74"/>
                  </a:lnTo>
                  <a:lnTo>
                    <a:pt x="100" y="78"/>
                  </a:lnTo>
                  <a:lnTo>
                    <a:pt x="95" y="83"/>
                  </a:lnTo>
                  <a:lnTo>
                    <a:pt x="90" y="89"/>
                  </a:lnTo>
                  <a:lnTo>
                    <a:pt x="84" y="95"/>
                  </a:lnTo>
                  <a:lnTo>
                    <a:pt x="77" y="101"/>
                  </a:lnTo>
                  <a:lnTo>
                    <a:pt x="71" y="107"/>
                  </a:lnTo>
                  <a:lnTo>
                    <a:pt x="65" y="112"/>
                  </a:lnTo>
                  <a:lnTo>
                    <a:pt x="59" y="116"/>
                  </a:lnTo>
                  <a:lnTo>
                    <a:pt x="53" y="121"/>
                  </a:lnTo>
                  <a:lnTo>
                    <a:pt x="47" y="127"/>
                  </a:lnTo>
                  <a:lnTo>
                    <a:pt x="41" y="132"/>
                  </a:lnTo>
                  <a:lnTo>
                    <a:pt x="36" y="137"/>
                  </a:lnTo>
                  <a:lnTo>
                    <a:pt x="33" y="143"/>
                  </a:lnTo>
                  <a:lnTo>
                    <a:pt x="30" y="148"/>
                  </a:lnTo>
                  <a:lnTo>
                    <a:pt x="27" y="155"/>
                  </a:lnTo>
                  <a:lnTo>
                    <a:pt x="26" y="161"/>
                  </a:lnTo>
                  <a:lnTo>
                    <a:pt x="24" y="174"/>
                  </a:lnTo>
                  <a:lnTo>
                    <a:pt x="26" y="187"/>
                  </a:lnTo>
                  <a:lnTo>
                    <a:pt x="30" y="200"/>
                  </a:lnTo>
                  <a:lnTo>
                    <a:pt x="36" y="211"/>
                  </a:lnTo>
                  <a:lnTo>
                    <a:pt x="40" y="216"/>
                  </a:lnTo>
                  <a:lnTo>
                    <a:pt x="45" y="221"/>
                  </a:lnTo>
                  <a:lnTo>
                    <a:pt x="50" y="225"/>
                  </a:lnTo>
                  <a:lnTo>
                    <a:pt x="56" y="230"/>
                  </a:lnTo>
                  <a:lnTo>
                    <a:pt x="61" y="233"/>
                  </a:lnTo>
                  <a:lnTo>
                    <a:pt x="67" y="235"/>
                  </a:lnTo>
                  <a:lnTo>
                    <a:pt x="73" y="238"/>
                  </a:lnTo>
                  <a:lnTo>
                    <a:pt x="80" y="239"/>
                  </a:lnTo>
                  <a:lnTo>
                    <a:pt x="88" y="240"/>
                  </a:lnTo>
                  <a:lnTo>
                    <a:pt x="94" y="240"/>
                  </a:lnTo>
                  <a:lnTo>
                    <a:pt x="101" y="239"/>
                  </a:lnTo>
                  <a:lnTo>
                    <a:pt x="107" y="238"/>
                  </a:lnTo>
                  <a:lnTo>
                    <a:pt x="114" y="237"/>
                  </a:lnTo>
                  <a:lnTo>
                    <a:pt x="121" y="234"/>
                  </a:lnTo>
                  <a:lnTo>
                    <a:pt x="127" y="231"/>
                  </a:lnTo>
                  <a:lnTo>
                    <a:pt x="133" y="227"/>
                  </a:lnTo>
                  <a:lnTo>
                    <a:pt x="143" y="219"/>
                  </a:lnTo>
                  <a:lnTo>
                    <a:pt x="152" y="209"/>
                  </a:lnTo>
                  <a:lnTo>
                    <a:pt x="158" y="198"/>
                  </a:lnTo>
                  <a:lnTo>
                    <a:pt x="163" y="184"/>
                  </a:lnTo>
                  <a:lnTo>
                    <a:pt x="164" y="172"/>
                  </a:lnTo>
                  <a:lnTo>
                    <a:pt x="162" y="160"/>
                  </a:lnTo>
                  <a:lnTo>
                    <a:pt x="157" y="145"/>
                  </a:lnTo>
                  <a:lnTo>
                    <a:pt x="150" y="132"/>
                  </a:lnTo>
                  <a:lnTo>
                    <a:pt x="146" y="126"/>
                  </a:lnTo>
                  <a:lnTo>
                    <a:pt x="140" y="116"/>
                  </a:lnTo>
                  <a:lnTo>
                    <a:pt x="136" y="105"/>
                  </a:lnTo>
                  <a:lnTo>
                    <a:pt x="132" y="95"/>
                  </a:lnTo>
                  <a:lnTo>
                    <a:pt x="129" y="86"/>
                  </a:lnTo>
                  <a:lnTo>
                    <a:pt x="127" y="74"/>
                  </a:lnTo>
                  <a:lnTo>
                    <a:pt x="125" y="59"/>
                  </a:lnTo>
                  <a:lnTo>
                    <a:pt x="124" y="47"/>
                  </a:lnTo>
                  <a:lnTo>
                    <a:pt x="123" y="42"/>
                  </a:lnTo>
                  <a:lnTo>
                    <a:pt x="124" y="38"/>
                  </a:lnTo>
                  <a:lnTo>
                    <a:pt x="128" y="26"/>
                  </a:lnTo>
                  <a:lnTo>
                    <a:pt x="132" y="12"/>
                  </a:lnTo>
                  <a:lnTo>
                    <a:pt x="137" y="0"/>
                  </a:lnTo>
                  <a:lnTo>
                    <a:pt x="138" y="19"/>
                  </a:lnTo>
                  <a:lnTo>
                    <a:pt x="140" y="36"/>
                  </a:lnTo>
                  <a:lnTo>
                    <a:pt x="142" y="51"/>
                  </a:lnTo>
                  <a:lnTo>
                    <a:pt x="145" y="64"/>
                  </a:lnTo>
                  <a:lnTo>
                    <a:pt x="149" y="77"/>
                  </a:lnTo>
                  <a:lnTo>
                    <a:pt x="154" y="90"/>
                  </a:lnTo>
                  <a:lnTo>
                    <a:pt x="162" y="104"/>
                  </a:lnTo>
                  <a:lnTo>
                    <a:pt x="170" y="119"/>
                  </a:lnTo>
                  <a:lnTo>
                    <a:pt x="176" y="128"/>
                  </a:lnTo>
                  <a:lnTo>
                    <a:pt x="186" y="147"/>
                  </a:lnTo>
                  <a:lnTo>
                    <a:pt x="192" y="166"/>
                  </a:lnTo>
                  <a:lnTo>
                    <a:pt x="194" y="183"/>
                  </a:lnTo>
                  <a:lnTo>
                    <a:pt x="192" y="201"/>
                  </a:lnTo>
                  <a:lnTo>
                    <a:pt x="190" y="210"/>
                  </a:lnTo>
                  <a:lnTo>
                    <a:pt x="187" y="218"/>
                  </a:lnTo>
                  <a:lnTo>
                    <a:pt x="183" y="226"/>
                  </a:lnTo>
                  <a:lnTo>
                    <a:pt x="178" y="235"/>
                  </a:lnTo>
                  <a:lnTo>
                    <a:pt x="172" y="242"/>
                  </a:lnTo>
                  <a:lnTo>
                    <a:pt x="166" y="248"/>
                  </a:lnTo>
                  <a:lnTo>
                    <a:pt x="158" y="254"/>
                  </a:lnTo>
                  <a:lnTo>
                    <a:pt x="150" y="260"/>
                  </a:lnTo>
                  <a:lnTo>
                    <a:pt x="142" y="265"/>
                  </a:lnTo>
                  <a:lnTo>
                    <a:pt x="133" y="270"/>
                  </a:lnTo>
                  <a:lnTo>
                    <a:pt x="125" y="273"/>
                  </a:lnTo>
                  <a:lnTo>
                    <a:pt x="115" y="275"/>
                  </a:lnTo>
                  <a:lnTo>
                    <a:pt x="106" y="277"/>
                  </a:lnTo>
                  <a:lnTo>
                    <a:pt x="97" y="277"/>
                  </a:lnTo>
                  <a:lnTo>
                    <a:pt x="88" y="277"/>
                  </a:lnTo>
                  <a:lnTo>
                    <a:pt x="78" y="276"/>
                  </a:lnTo>
                  <a:lnTo>
                    <a:pt x="69" y="274"/>
                  </a:lnTo>
                  <a:lnTo>
                    <a:pt x="60" y="271"/>
                  </a:lnTo>
                  <a:lnTo>
                    <a:pt x="52" y="266"/>
                  </a:lnTo>
                  <a:lnTo>
                    <a:pt x="44" y="262"/>
                  </a:lnTo>
                  <a:lnTo>
                    <a:pt x="36" y="257"/>
                  </a:lnTo>
                  <a:lnTo>
                    <a:pt x="29" y="251"/>
                  </a:lnTo>
                  <a:lnTo>
                    <a:pt x="23" y="244"/>
                  </a:lnTo>
                  <a:lnTo>
                    <a:pt x="17" y="237"/>
                  </a:lnTo>
                  <a:lnTo>
                    <a:pt x="8" y="220"/>
                  </a:lnTo>
                  <a:lnTo>
                    <a:pt x="2" y="204"/>
                  </a:lnTo>
                  <a:lnTo>
                    <a:pt x="0" y="186"/>
                  </a:lnTo>
                  <a:lnTo>
                    <a:pt x="2" y="168"/>
                  </a:lnTo>
                  <a:lnTo>
                    <a:pt x="5" y="160"/>
                  </a:lnTo>
                  <a:lnTo>
                    <a:pt x="9" y="152"/>
                  </a:lnTo>
                  <a:lnTo>
                    <a:pt x="13" y="143"/>
                  </a:lnTo>
                  <a:lnTo>
                    <a:pt x="18" y="135"/>
                  </a:lnTo>
                  <a:lnTo>
                    <a:pt x="24" y="127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9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7" name="Freeform 10"/>
            <p:cNvSpPr>
              <a:spLocks/>
            </p:cNvSpPr>
            <p:nvPr/>
          </p:nvSpPr>
          <p:spPr bwMode="auto">
            <a:xfrm>
              <a:off x="3313113" y="3155950"/>
              <a:ext cx="306388" cy="438150"/>
            </a:xfrm>
            <a:custGeom>
              <a:avLst/>
              <a:gdLst>
                <a:gd name="T0" fmla="*/ 2147483647 w 193"/>
                <a:gd name="T1" fmla="*/ 2147483647 h 276"/>
                <a:gd name="T2" fmla="*/ 2147483647 w 193"/>
                <a:gd name="T3" fmla="*/ 2147483647 h 276"/>
                <a:gd name="T4" fmla="*/ 2147483647 w 193"/>
                <a:gd name="T5" fmla="*/ 2147483647 h 276"/>
                <a:gd name="T6" fmla="*/ 2147483647 w 193"/>
                <a:gd name="T7" fmla="*/ 2147483647 h 276"/>
                <a:gd name="T8" fmla="*/ 2147483647 w 193"/>
                <a:gd name="T9" fmla="*/ 2147483647 h 276"/>
                <a:gd name="T10" fmla="*/ 2147483647 w 193"/>
                <a:gd name="T11" fmla="*/ 2147483647 h 276"/>
                <a:gd name="T12" fmla="*/ 2147483647 w 193"/>
                <a:gd name="T13" fmla="*/ 2147483647 h 276"/>
                <a:gd name="T14" fmla="*/ 2147483647 w 193"/>
                <a:gd name="T15" fmla="*/ 2147483647 h 276"/>
                <a:gd name="T16" fmla="*/ 2147483647 w 193"/>
                <a:gd name="T17" fmla="*/ 2147483647 h 276"/>
                <a:gd name="T18" fmla="*/ 2147483647 w 193"/>
                <a:gd name="T19" fmla="*/ 2147483647 h 276"/>
                <a:gd name="T20" fmla="*/ 2147483647 w 193"/>
                <a:gd name="T21" fmla="*/ 2147483647 h 276"/>
                <a:gd name="T22" fmla="*/ 2147483647 w 193"/>
                <a:gd name="T23" fmla="*/ 2147483647 h 276"/>
                <a:gd name="T24" fmla="*/ 2147483647 w 193"/>
                <a:gd name="T25" fmla="*/ 2147483647 h 276"/>
                <a:gd name="T26" fmla="*/ 2147483647 w 193"/>
                <a:gd name="T27" fmla="*/ 2147483647 h 276"/>
                <a:gd name="T28" fmla="*/ 2147483647 w 193"/>
                <a:gd name="T29" fmla="*/ 2147483647 h 276"/>
                <a:gd name="T30" fmla="*/ 2147483647 w 193"/>
                <a:gd name="T31" fmla="*/ 2147483647 h 276"/>
                <a:gd name="T32" fmla="*/ 2147483647 w 193"/>
                <a:gd name="T33" fmla="*/ 2147483647 h 276"/>
                <a:gd name="T34" fmla="*/ 2147483647 w 193"/>
                <a:gd name="T35" fmla="*/ 2147483647 h 276"/>
                <a:gd name="T36" fmla="*/ 2147483647 w 193"/>
                <a:gd name="T37" fmla="*/ 2147483647 h 276"/>
                <a:gd name="T38" fmla="*/ 2147483647 w 193"/>
                <a:gd name="T39" fmla="*/ 2147483647 h 276"/>
                <a:gd name="T40" fmla="*/ 2147483647 w 193"/>
                <a:gd name="T41" fmla="*/ 2147483647 h 276"/>
                <a:gd name="T42" fmla="*/ 2147483647 w 193"/>
                <a:gd name="T43" fmla="*/ 2147483647 h 276"/>
                <a:gd name="T44" fmla="*/ 2147483647 w 193"/>
                <a:gd name="T45" fmla="*/ 2147483647 h 276"/>
                <a:gd name="T46" fmla="*/ 2147483647 w 193"/>
                <a:gd name="T47" fmla="*/ 2147483647 h 276"/>
                <a:gd name="T48" fmla="*/ 2147483647 w 193"/>
                <a:gd name="T49" fmla="*/ 2147483647 h 276"/>
                <a:gd name="T50" fmla="*/ 2147483647 w 193"/>
                <a:gd name="T51" fmla="*/ 2147483647 h 276"/>
                <a:gd name="T52" fmla="*/ 2147483647 w 193"/>
                <a:gd name="T53" fmla="*/ 2147483647 h 276"/>
                <a:gd name="T54" fmla="*/ 2147483647 w 193"/>
                <a:gd name="T55" fmla="*/ 2147483647 h 276"/>
                <a:gd name="T56" fmla="*/ 2147483647 w 193"/>
                <a:gd name="T57" fmla="*/ 2147483647 h 276"/>
                <a:gd name="T58" fmla="*/ 2147483647 w 193"/>
                <a:gd name="T59" fmla="*/ 2147483647 h 276"/>
                <a:gd name="T60" fmla="*/ 2147483647 w 193"/>
                <a:gd name="T61" fmla="*/ 2147483647 h 276"/>
                <a:gd name="T62" fmla="*/ 2147483647 w 193"/>
                <a:gd name="T63" fmla="*/ 2147483647 h 276"/>
                <a:gd name="T64" fmla="*/ 2147483647 w 193"/>
                <a:gd name="T65" fmla="*/ 2147483647 h 276"/>
                <a:gd name="T66" fmla="*/ 2147483647 w 193"/>
                <a:gd name="T67" fmla="*/ 0 h 276"/>
                <a:gd name="T68" fmla="*/ 2147483647 w 193"/>
                <a:gd name="T69" fmla="*/ 2147483647 h 276"/>
                <a:gd name="T70" fmla="*/ 2147483647 w 193"/>
                <a:gd name="T71" fmla="*/ 2147483647 h 276"/>
                <a:gd name="T72" fmla="*/ 2147483647 w 193"/>
                <a:gd name="T73" fmla="*/ 2147483647 h 276"/>
                <a:gd name="T74" fmla="*/ 2147483647 w 193"/>
                <a:gd name="T75" fmla="*/ 2147483647 h 276"/>
                <a:gd name="T76" fmla="*/ 2147483647 w 193"/>
                <a:gd name="T77" fmla="*/ 2147483647 h 276"/>
                <a:gd name="T78" fmla="*/ 2147483647 w 193"/>
                <a:gd name="T79" fmla="*/ 2147483647 h 276"/>
                <a:gd name="T80" fmla="*/ 2147483647 w 193"/>
                <a:gd name="T81" fmla="*/ 2147483647 h 276"/>
                <a:gd name="T82" fmla="*/ 2147483647 w 193"/>
                <a:gd name="T83" fmla="*/ 2147483647 h 276"/>
                <a:gd name="T84" fmla="*/ 2147483647 w 193"/>
                <a:gd name="T85" fmla="*/ 2147483647 h 276"/>
                <a:gd name="T86" fmla="*/ 2147483647 w 193"/>
                <a:gd name="T87" fmla="*/ 2147483647 h 276"/>
                <a:gd name="T88" fmla="*/ 2147483647 w 193"/>
                <a:gd name="T89" fmla="*/ 2147483647 h 276"/>
                <a:gd name="T90" fmla="*/ 2147483647 w 193"/>
                <a:gd name="T91" fmla="*/ 2147483647 h 276"/>
                <a:gd name="T92" fmla="*/ 2147483647 w 193"/>
                <a:gd name="T93" fmla="*/ 2147483647 h 276"/>
                <a:gd name="T94" fmla="*/ 2147483647 w 193"/>
                <a:gd name="T95" fmla="*/ 2147483647 h 276"/>
                <a:gd name="T96" fmla="*/ 2147483647 w 193"/>
                <a:gd name="T97" fmla="*/ 2147483647 h 276"/>
                <a:gd name="T98" fmla="*/ 2147483647 w 193"/>
                <a:gd name="T99" fmla="*/ 2147483647 h 276"/>
                <a:gd name="T100" fmla="*/ 2147483647 w 193"/>
                <a:gd name="T101" fmla="*/ 2147483647 h 276"/>
                <a:gd name="T102" fmla="*/ 2147483647 w 193"/>
                <a:gd name="T103" fmla="*/ 2147483647 h 276"/>
                <a:gd name="T104" fmla="*/ 2147483647 w 193"/>
                <a:gd name="T105" fmla="*/ 2147483647 h 276"/>
                <a:gd name="T106" fmla="*/ 0 w 193"/>
                <a:gd name="T107" fmla="*/ 2147483647 h 276"/>
                <a:gd name="T108" fmla="*/ 2147483647 w 193"/>
                <a:gd name="T109" fmla="*/ 2147483647 h 276"/>
                <a:gd name="T110" fmla="*/ 2147483647 w 193"/>
                <a:gd name="T111" fmla="*/ 2147483647 h 276"/>
                <a:gd name="T112" fmla="*/ 2147483647 w 193"/>
                <a:gd name="T113" fmla="*/ 2147483647 h 276"/>
                <a:gd name="T114" fmla="*/ 2147483647 w 193"/>
                <a:gd name="T115" fmla="*/ 2147483647 h 2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76"/>
                <a:gd name="T176" fmla="*/ 193 w 193"/>
                <a:gd name="T177" fmla="*/ 276 h 2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76">
                  <a:moveTo>
                    <a:pt x="48" y="104"/>
                  </a:moveTo>
                  <a:lnTo>
                    <a:pt x="57" y="98"/>
                  </a:lnTo>
                  <a:lnTo>
                    <a:pt x="63" y="94"/>
                  </a:lnTo>
                  <a:lnTo>
                    <a:pt x="70" y="90"/>
                  </a:lnTo>
                  <a:lnTo>
                    <a:pt x="78" y="85"/>
                  </a:lnTo>
                  <a:lnTo>
                    <a:pt x="86" y="81"/>
                  </a:lnTo>
                  <a:lnTo>
                    <a:pt x="94" y="77"/>
                  </a:lnTo>
                  <a:lnTo>
                    <a:pt x="99" y="73"/>
                  </a:lnTo>
                  <a:lnTo>
                    <a:pt x="104" y="71"/>
                  </a:lnTo>
                  <a:lnTo>
                    <a:pt x="105" y="70"/>
                  </a:lnTo>
                  <a:lnTo>
                    <a:pt x="103" y="72"/>
                  </a:lnTo>
                  <a:lnTo>
                    <a:pt x="99" y="77"/>
                  </a:lnTo>
                  <a:lnTo>
                    <a:pt x="95" y="82"/>
                  </a:lnTo>
                  <a:lnTo>
                    <a:pt x="89" y="87"/>
                  </a:lnTo>
                  <a:lnTo>
                    <a:pt x="83" y="94"/>
                  </a:lnTo>
                  <a:lnTo>
                    <a:pt x="76" y="100"/>
                  </a:lnTo>
                  <a:lnTo>
                    <a:pt x="70" y="105"/>
                  </a:lnTo>
                  <a:lnTo>
                    <a:pt x="64" y="110"/>
                  </a:lnTo>
                  <a:lnTo>
                    <a:pt x="59" y="114"/>
                  </a:lnTo>
                  <a:lnTo>
                    <a:pt x="52" y="120"/>
                  </a:lnTo>
                  <a:lnTo>
                    <a:pt x="46" y="125"/>
                  </a:lnTo>
                  <a:lnTo>
                    <a:pt x="40" y="130"/>
                  </a:lnTo>
                  <a:lnTo>
                    <a:pt x="36" y="136"/>
                  </a:lnTo>
                  <a:lnTo>
                    <a:pt x="32" y="141"/>
                  </a:lnTo>
                  <a:lnTo>
                    <a:pt x="29" y="147"/>
                  </a:lnTo>
                  <a:lnTo>
                    <a:pt x="27" y="153"/>
                  </a:lnTo>
                  <a:lnTo>
                    <a:pt x="25" y="160"/>
                  </a:lnTo>
                  <a:lnTo>
                    <a:pt x="24" y="173"/>
                  </a:lnTo>
                  <a:lnTo>
                    <a:pt x="25" y="185"/>
                  </a:lnTo>
                  <a:lnTo>
                    <a:pt x="29" y="198"/>
                  </a:lnTo>
                  <a:lnTo>
                    <a:pt x="35" y="209"/>
                  </a:lnTo>
                  <a:lnTo>
                    <a:pt x="39" y="214"/>
                  </a:lnTo>
                  <a:lnTo>
                    <a:pt x="45" y="219"/>
                  </a:lnTo>
                  <a:lnTo>
                    <a:pt x="50" y="223"/>
                  </a:lnTo>
                  <a:lnTo>
                    <a:pt x="55" y="227"/>
                  </a:lnTo>
                  <a:lnTo>
                    <a:pt x="60" y="230"/>
                  </a:lnTo>
                  <a:lnTo>
                    <a:pt x="66" y="233"/>
                  </a:lnTo>
                  <a:lnTo>
                    <a:pt x="72" y="236"/>
                  </a:lnTo>
                  <a:lnTo>
                    <a:pt x="79" y="237"/>
                  </a:lnTo>
                  <a:lnTo>
                    <a:pt x="87" y="238"/>
                  </a:lnTo>
                  <a:lnTo>
                    <a:pt x="93" y="239"/>
                  </a:lnTo>
                  <a:lnTo>
                    <a:pt x="100" y="238"/>
                  </a:lnTo>
                  <a:lnTo>
                    <a:pt x="106" y="237"/>
                  </a:lnTo>
                  <a:lnTo>
                    <a:pt x="113" y="236"/>
                  </a:lnTo>
                  <a:lnTo>
                    <a:pt x="119" y="232"/>
                  </a:lnTo>
                  <a:lnTo>
                    <a:pt x="126" y="229"/>
                  </a:lnTo>
                  <a:lnTo>
                    <a:pt x="132" y="226"/>
                  </a:lnTo>
                  <a:lnTo>
                    <a:pt x="143" y="218"/>
                  </a:lnTo>
                  <a:lnTo>
                    <a:pt x="151" y="208"/>
                  </a:lnTo>
                  <a:lnTo>
                    <a:pt x="157" y="197"/>
                  </a:lnTo>
                  <a:lnTo>
                    <a:pt x="162" y="183"/>
                  </a:lnTo>
                  <a:lnTo>
                    <a:pt x="164" y="171"/>
                  </a:lnTo>
                  <a:lnTo>
                    <a:pt x="162" y="158"/>
                  </a:lnTo>
                  <a:lnTo>
                    <a:pt x="157" y="144"/>
                  </a:lnTo>
                  <a:lnTo>
                    <a:pt x="150" y="131"/>
                  </a:lnTo>
                  <a:lnTo>
                    <a:pt x="146" y="125"/>
                  </a:lnTo>
                  <a:lnTo>
                    <a:pt x="140" y="113"/>
                  </a:lnTo>
                  <a:lnTo>
                    <a:pt x="135" y="103"/>
                  </a:lnTo>
                  <a:lnTo>
                    <a:pt x="131" y="94"/>
                  </a:lnTo>
                  <a:lnTo>
                    <a:pt x="128" y="85"/>
                  </a:lnTo>
                  <a:lnTo>
                    <a:pt x="126" y="73"/>
                  </a:lnTo>
                  <a:lnTo>
                    <a:pt x="124" y="58"/>
                  </a:lnTo>
                  <a:lnTo>
                    <a:pt x="123" y="47"/>
                  </a:lnTo>
                  <a:lnTo>
                    <a:pt x="122" y="42"/>
                  </a:lnTo>
                  <a:lnTo>
                    <a:pt x="123" y="38"/>
                  </a:lnTo>
                  <a:lnTo>
                    <a:pt x="127" y="26"/>
                  </a:lnTo>
                  <a:lnTo>
                    <a:pt x="132" y="12"/>
                  </a:lnTo>
                  <a:lnTo>
                    <a:pt x="137" y="0"/>
                  </a:lnTo>
                  <a:lnTo>
                    <a:pt x="138" y="18"/>
                  </a:lnTo>
                  <a:lnTo>
                    <a:pt x="139" y="34"/>
                  </a:lnTo>
                  <a:lnTo>
                    <a:pt x="141" y="50"/>
                  </a:lnTo>
                  <a:lnTo>
                    <a:pt x="144" y="63"/>
                  </a:lnTo>
                  <a:lnTo>
                    <a:pt x="148" y="75"/>
                  </a:lnTo>
                  <a:lnTo>
                    <a:pt x="154" y="89"/>
                  </a:lnTo>
                  <a:lnTo>
                    <a:pt x="162" y="102"/>
                  </a:lnTo>
                  <a:lnTo>
                    <a:pt x="170" y="118"/>
                  </a:lnTo>
                  <a:lnTo>
                    <a:pt x="175" y="126"/>
                  </a:lnTo>
                  <a:lnTo>
                    <a:pt x="185" y="145"/>
                  </a:lnTo>
                  <a:lnTo>
                    <a:pt x="191" y="164"/>
                  </a:lnTo>
                  <a:lnTo>
                    <a:pt x="193" y="182"/>
                  </a:lnTo>
                  <a:lnTo>
                    <a:pt x="191" y="200"/>
                  </a:lnTo>
                  <a:lnTo>
                    <a:pt x="189" y="209"/>
                  </a:lnTo>
                  <a:lnTo>
                    <a:pt x="186" y="217"/>
                  </a:lnTo>
                  <a:lnTo>
                    <a:pt x="182" y="225"/>
                  </a:lnTo>
                  <a:lnTo>
                    <a:pt x="177" y="232"/>
                  </a:lnTo>
                  <a:lnTo>
                    <a:pt x="172" y="240"/>
                  </a:lnTo>
                  <a:lnTo>
                    <a:pt x="166" y="247"/>
                  </a:lnTo>
                  <a:lnTo>
                    <a:pt x="158" y="253"/>
                  </a:lnTo>
                  <a:lnTo>
                    <a:pt x="150" y="259"/>
                  </a:lnTo>
                  <a:lnTo>
                    <a:pt x="142" y="264"/>
                  </a:lnTo>
                  <a:lnTo>
                    <a:pt x="133" y="268"/>
                  </a:lnTo>
                  <a:lnTo>
                    <a:pt x="124" y="271"/>
                  </a:lnTo>
                  <a:lnTo>
                    <a:pt x="115" y="273"/>
                  </a:lnTo>
                  <a:lnTo>
                    <a:pt x="106" y="275"/>
                  </a:lnTo>
                  <a:lnTo>
                    <a:pt x="97" y="276"/>
                  </a:lnTo>
                  <a:lnTo>
                    <a:pt x="87" y="275"/>
                  </a:lnTo>
                  <a:lnTo>
                    <a:pt x="77" y="273"/>
                  </a:lnTo>
                  <a:lnTo>
                    <a:pt x="68" y="271"/>
                  </a:lnTo>
                  <a:lnTo>
                    <a:pt x="59" y="268"/>
                  </a:lnTo>
                  <a:lnTo>
                    <a:pt x="51" y="265"/>
                  </a:lnTo>
                  <a:lnTo>
                    <a:pt x="43" y="260"/>
                  </a:lnTo>
                  <a:lnTo>
                    <a:pt x="35" y="255"/>
                  </a:lnTo>
                  <a:lnTo>
                    <a:pt x="28" y="250"/>
                  </a:lnTo>
                  <a:lnTo>
                    <a:pt x="22" y="243"/>
                  </a:lnTo>
                  <a:lnTo>
                    <a:pt x="16" y="236"/>
                  </a:lnTo>
                  <a:lnTo>
                    <a:pt x="7" y="219"/>
                  </a:lnTo>
                  <a:lnTo>
                    <a:pt x="1" y="202"/>
                  </a:lnTo>
                  <a:lnTo>
                    <a:pt x="0" y="184"/>
                  </a:lnTo>
                  <a:lnTo>
                    <a:pt x="2" y="166"/>
                  </a:lnTo>
                  <a:lnTo>
                    <a:pt x="5" y="158"/>
                  </a:lnTo>
                  <a:lnTo>
                    <a:pt x="8" y="149"/>
                  </a:lnTo>
                  <a:lnTo>
                    <a:pt x="12" y="141"/>
                  </a:lnTo>
                  <a:lnTo>
                    <a:pt x="17" y="133"/>
                  </a:lnTo>
                  <a:lnTo>
                    <a:pt x="23" y="126"/>
                  </a:lnTo>
                  <a:lnTo>
                    <a:pt x="30" y="119"/>
                  </a:lnTo>
                  <a:lnTo>
                    <a:pt x="38" y="111"/>
                  </a:lnTo>
                  <a:lnTo>
                    <a:pt x="48" y="104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8" name="Freeform 11"/>
            <p:cNvSpPr>
              <a:spLocks/>
            </p:cNvSpPr>
            <p:nvPr/>
          </p:nvSpPr>
          <p:spPr bwMode="auto">
            <a:xfrm>
              <a:off x="2671763" y="3049588"/>
              <a:ext cx="282575" cy="438150"/>
            </a:xfrm>
            <a:custGeom>
              <a:avLst/>
              <a:gdLst>
                <a:gd name="T0" fmla="*/ 2147483647 w 178"/>
                <a:gd name="T1" fmla="*/ 2147483647 h 276"/>
                <a:gd name="T2" fmla="*/ 2147483647 w 178"/>
                <a:gd name="T3" fmla="*/ 2147483647 h 276"/>
                <a:gd name="T4" fmla="*/ 2147483647 w 178"/>
                <a:gd name="T5" fmla="*/ 2147483647 h 276"/>
                <a:gd name="T6" fmla="*/ 2147483647 w 178"/>
                <a:gd name="T7" fmla="*/ 2147483647 h 276"/>
                <a:gd name="T8" fmla="*/ 2147483647 w 178"/>
                <a:gd name="T9" fmla="*/ 2147483647 h 276"/>
                <a:gd name="T10" fmla="*/ 2147483647 w 178"/>
                <a:gd name="T11" fmla="*/ 2147483647 h 276"/>
                <a:gd name="T12" fmla="*/ 2147483647 w 178"/>
                <a:gd name="T13" fmla="*/ 2147483647 h 276"/>
                <a:gd name="T14" fmla="*/ 2147483647 w 178"/>
                <a:gd name="T15" fmla="*/ 2147483647 h 276"/>
                <a:gd name="T16" fmla="*/ 2147483647 w 178"/>
                <a:gd name="T17" fmla="*/ 2147483647 h 276"/>
                <a:gd name="T18" fmla="*/ 2147483647 w 178"/>
                <a:gd name="T19" fmla="*/ 2147483647 h 276"/>
                <a:gd name="T20" fmla="*/ 2147483647 w 178"/>
                <a:gd name="T21" fmla="*/ 2147483647 h 276"/>
                <a:gd name="T22" fmla="*/ 2147483647 w 178"/>
                <a:gd name="T23" fmla="*/ 2147483647 h 276"/>
                <a:gd name="T24" fmla="*/ 2147483647 w 178"/>
                <a:gd name="T25" fmla="*/ 2147483647 h 276"/>
                <a:gd name="T26" fmla="*/ 2147483647 w 178"/>
                <a:gd name="T27" fmla="*/ 2147483647 h 276"/>
                <a:gd name="T28" fmla="*/ 2147483647 w 178"/>
                <a:gd name="T29" fmla="*/ 2147483647 h 276"/>
                <a:gd name="T30" fmla="*/ 2147483647 w 178"/>
                <a:gd name="T31" fmla="*/ 2147483647 h 276"/>
                <a:gd name="T32" fmla="*/ 2147483647 w 178"/>
                <a:gd name="T33" fmla="*/ 2147483647 h 276"/>
                <a:gd name="T34" fmla="*/ 2147483647 w 178"/>
                <a:gd name="T35" fmla="*/ 2147483647 h 276"/>
                <a:gd name="T36" fmla="*/ 2147483647 w 178"/>
                <a:gd name="T37" fmla="*/ 2147483647 h 276"/>
                <a:gd name="T38" fmla="*/ 2147483647 w 178"/>
                <a:gd name="T39" fmla="*/ 2147483647 h 276"/>
                <a:gd name="T40" fmla="*/ 2147483647 w 178"/>
                <a:gd name="T41" fmla="*/ 2147483647 h 276"/>
                <a:gd name="T42" fmla="*/ 2147483647 w 178"/>
                <a:gd name="T43" fmla="*/ 2147483647 h 276"/>
                <a:gd name="T44" fmla="*/ 2147483647 w 178"/>
                <a:gd name="T45" fmla="*/ 2147483647 h 276"/>
                <a:gd name="T46" fmla="*/ 2147483647 w 178"/>
                <a:gd name="T47" fmla="*/ 2147483647 h 276"/>
                <a:gd name="T48" fmla="*/ 2147483647 w 178"/>
                <a:gd name="T49" fmla="*/ 2147483647 h 276"/>
                <a:gd name="T50" fmla="*/ 2147483647 w 178"/>
                <a:gd name="T51" fmla="*/ 2147483647 h 276"/>
                <a:gd name="T52" fmla="*/ 2147483647 w 178"/>
                <a:gd name="T53" fmla="*/ 2147483647 h 276"/>
                <a:gd name="T54" fmla="*/ 2147483647 w 178"/>
                <a:gd name="T55" fmla="*/ 2147483647 h 276"/>
                <a:gd name="T56" fmla="*/ 2147483647 w 178"/>
                <a:gd name="T57" fmla="*/ 2147483647 h 276"/>
                <a:gd name="T58" fmla="*/ 2147483647 w 178"/>
                <a:gd name="T59" fmla="*/ 2147483647 h 276"/>
                <a:gd name="T60" fmla="*/ 2147483647 w 178"/>
                <a:gd name="T61" fmla="*/ 2147483647 h 276"/>
                <a:gd name="T62" fmla="*/ 2147483647 w 178"/>
                <a:gd name="T63" fmla="*/ 2147483647 h 276"/>
                <a:gd name="T64" fmla="*/ 2147483647 w 178"/>
                <a:gd name="T65" fmla="*/ 2147483647 h 276"/>
                <a:gd name="T66" fmla="*/ 2147483647 w 178"/>
                <a:gd name="T67" fmla="*/ 2147483647 h 276"/>
                <a:gd name="T68" fmla="*/ 2147483647 w 178"/>
                <a:gd name="T69" fmla="*/ 2147483647 h 276"/>
                <a:gd name="T70" fmla="*/ 2147483647 w 178"/>
                <a:gd name="T71" fmla="*/ 0 h 276"/>
                <a:gd name="T72" fmla="*/ 2147483647 w 178"/>
                <a:gd name="T73" fmla="*/ 2147483647 h 276"/>
                <a:gd name="T74" fmla="*/ 2147483647 w 178"/>
                <a:gd name="T75" fmla="*/ 2147483647 h 276"/>
                <a:gd name="T76" fmla="*/ 2147483647 w 178"/>
                <a:gd name="T77" fmla="*/ 2147483647 h 276"/>
                <a:gd name="T78" fmla="*/ 2147483647 w 178"/>
                <a:gd name="T79" fmla="*/ 2147483647 h 276"/>
                <a:gd name="T80" fmla="*/ 2147483647 w 178"/>
                <a:gd name="T81" fmla="*/ 2147483647 h 276"/>
                <a:gd name="T82" fmla="*/ 2147483647 w 178"/>
                <a:gd name="T83" fmla="*/ 2147483647 h 276"/>
                <a:gd name="T84" fmla="*/ 2147483647 w 178"/>
                <a:gd name="T85" fmla="*/ 2147483647 h 276"/>
                <a:gd name="T86" fmla="*/ 2147483647 w 178"/>
                <a:gd name="T87" fmla="*/ 2147483647 h 276"/>
                <a:gd name="T88" fmla="*/ 2147483647 w 178"/>
                <a:gd name="T89" fmla="*/ 2147483647 h 276"/>
                <a:gd name="T90" fmla="*/ 2147483647 w 178"/>
                <a:gd name="T91" fmla="*/ 2147483647 h 276"/>
                <a:gd name="T92" fmla="*/ 2147483647 w 178"/>
                <a:gd name="T93" fmla="*/ 2147483647 h 276"/>
                <a:gd name="T94" fmla="*/ 2147483647 w 178"/>
                <a:gd name="T95" fmla="*/ 2147483647 h 276"/>
                <a:gd name="T96" fmla="*/ 2147483647 w 178"/>
                <a:gd name="T97" fmla="*/ 2147483647 h 276"/>
                <a:gd name="T98" fmla="*/ 2147483647 w 178"/>
                <a:gd name="T99" fmla="*/ 2147483647 h 276"/>
                <a:gd name="T100" fmla="*/ 2147483647 w 178"/>
                <a:gd name="T101" fmla="*/ 2147483647 h 276"/>
                <a:gd name="T102" fmla="*/ 2147483647 w 178"/>
                <a:gd name="T103" fmla="*/ 2147483647 h 276"/>
                <a:gd name="T104" fmla="*/ 2147483647 w 178"/>
                <a:gd name="T105" fmla="*/ 2147483647 h 276"/>
                <a:gd name="T106" fmla="*/ 2147483647 w 178"/>
                <a:gd name="T107" fmla="*/ 2147483647 h 276"/>
                <a:gd name="T108" fmla="*/ 2147483647 w 178"/>
                <a:gd name="T109" fmla="*/ 2147483647 h 276"/>
                <a:gd name="T110" fmla="*/ 0 w 178"/>
                <a:gd name="T111" fmla="*/ 2147483647 h 276"/>
                <a:gd name="T112" fmla="*/ 2147483647 w 178"/>
                <a:gd name="T113" fmla="*/ 2147483647 h 276"/>
                <a:gd name="T114" fmla="*/ 2147483647 w 178"/>
                <a:gd name="T115" fmla="*/ 2147483647 h 2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8"/>
                <a:gd name="T175" fmla="*/ 0 h 276"/>
                <a:gd name="T176" fmla="*/ 178 w 178"/>
                <a:gd name="T177" fmla="*/ 276 h 2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8" h="276">
                  <a:moveTo>
                    <a:pt x="5" y="130"/>
                  </a:moveTo>
                  <a:lnTo>
                    <a:pt x="11" y="123"/>
                  </a:lnTo>
                  <a:lnTo>
                    <a:pt x="18" y="117"/>
                  </a:lnTo>
                  <a:lnTo>
                    <a:pt x="25" y="111"/>
                  </a:lnTo>
                  <a:lnTo>
                    <a:pt x="32" y="106"/>
                  </a:lnTo>
                  <a:lnTo>
                    <a:pt x="41" y="99"/>
                  </a:lnTo>
                  <a:lnTo>
                    <a:pt x="47" y="95"/>
                  </a:lnTo>
                  <a:lnTo>
                    <a:pt x="54" y="90"/>
                  </a:lnTo>
                  <a:lnTo>
                    <a:pt x="63" y="85"/>
                  </a:lnTo>
                  <a:lnTo>
                    <a:pt x="70" y="81"/>
                  </a:lnTo>
                  <a:lnTo>
                    <a:pt x="78" y="77"/>
                  </a:lnTo>
                  <a:lnTo>
                    <a:pt x="83" y="74"/>
                  </a:lnTo>
                  <a:lnTo>
                    <a:pt x="88" y="72"/>
                  </a:lnTo>
                  <a:lnTo>
                    <a:pt x="89" y="71"/>
                  </a:lnTo>
                  <a:lnTo>
                    <a:pt x="87" y="73"/>
                  </a:lnTo>
                  <a:lnTo>
                    <a:pt x="83" y="77"/>
                  </a:lnTo>
                  <a:lnTo>
                    <a:pt x="79" y="83"/>
                  </a:lnTo>
                  <a:lnTo>
                    <a:pt x="73" y="88"/>
                  </a:lnTo>
                  <a:lnTo>
                    <a:pt x="67" y="95"/>
                  </a:lnTo>
                  <a:lnTo>
                    <a:pt x="61" y="101"/>
                  </a:lnTo>
                  <a:lnTo>
                    <a:pt x="54" y="107"/>
                  </a:lnTo>
                  <a:lnTo>
                    <a:pt x="49" y="112"/>
                  </a:lnTo>
                  <a:lnTo>
                    <a:pt x="43" y="116"/>
                  </a:lnTo>
                  <a:lnTo>
                    <a:pt x="37" y="121"/>
                  </a:lnTo>
                  <a:lnTo>
                    <a:pt x="31" y="126"/>
                  </a:lnTo>
                  <a:lnTo>
                    <a:pt x="26" y="131"/>
                  </a:lnTo>
                  <a:lnTo>
                    <a:pt x="21" y="136"/>
                  </a:lnTo>
                  <a:lnTo>
                    <a:pt x="16" y="142"/>
                  </a:lnTo>
                  <a:lnTo>
                    <a:pt x="13" y="148"/>
                  </a:lnTo>
                  <a:lnTo>
                    <a:pt x="11" y="154"/>
                  </a:lnTo>
                  <a:lnTo>
                    <a:pt x="9" y="160"/>
                  </a:lnTo>
                  <a:lnTo>
                    <a:pt x="8" y="173"/>
                  </a:lnTo>
                  <a:lnTo>
                    <a:pt x="9" y="186"/>
                  </a:lnTo>
                  <a:lnTo>
                    <a:pt x="13" y="198"/>
                  </a:lnTo>
                  <a:lnTo>
                    <a:pt x="20" y="209"/>
                  </a:lnTo>
                  <a:lnTo>
                    <a:pt x="24" y="214"/>
                  </a:lnTo>
                  <a:lnTo>
                    <a:pt x="29" y="219"/>
                  </a:lnTo>
                  <a:lnTo>
                    <a:pt x="34" y="224"/>
                  </a:lnTo>
                  <a:lnTo>
                    <a:pt x="39" y="228"/>
                  </a:lnTo>
                  <a:lnTo>
                    <a:pt x="44" y="231"/>
                  </a:lnTo>
                  <a:lnTo>
                    <a:pt x="50" y="234"/>
                  </a:lnTo>
                  <a:lnTo>
                    <a:pt x="57" y="236"/>
                  </a:lnTo>
                  <a:lnTo>
                    <a:pt x="64" y="237"/>
                  </a:lnTo>
                  <a:lnTo>
                    <a:pt x="71" y="238"/>
                  </a:lnTo>
                  <a:lnTo>
                    <a:pt x="77" y="239"/>
                  </a:lnTo>
                  <a:lnTo>
                    <a:pt x="84" y="238"/>
                  </a:lnTo>
                  <a:lnTo>
                    <a:pt x="90" y="237"/>
                  </a:lnTo>
                  <a:lnTo>
                    <a:pt x="98" y="236"/>
                  </a:lnTo>
                  <a:lnTo>
                    <a:pt x="104" y="233"/>
                  </a:lnTo>
                  <a:lnTo>
                    <a:pt x="110" y="230"/>
                  </a:lnTo>
                  <a:lnTo>
                    <a:pt x="116" y="227"/>
                  </a:lnTo>
                  <a:lnTo>
                    <a:pt x="127" y="217"/>
                  </a:lnTo>
                  <a:lnTo>
                    <a:pt x="136" y="208"/>
                  </a:lnTo>
                  <a:lnTo>
                    <a:pt x="142" y="197"/>
                  </a:lnTo>
                  <a:lnTo>
                    <a:pt x="146" y="184"/>
                  </a:lnTo>
                  <a:lnTo>
                    <a:pt x="148" y="171"/>
                  </a:lnTo>
                  <a:lnTo>
                    <a:pt x="146" y="158"/>
                  </a:lnTo>
                  <a:lnTo>
                    <a:pt x="142" y="146"/>
                  </a:lnTo>
                  <a:lnTo>
                    <a:pt x="135" y="132"/>
                  </a:lnTo>
                  <a:lnTo>
                    <a:pt x="130" y="126"/>
                  </a:lnTo>
                  <a:lnTo>
                    <a:pt x="124" y="115"/>
                  </a:lnTo>
                  <a:lnTo>
                    <a:pt x="119" y="105"/>
                  </a:lnTo>
                  <a:lnTo>
                    <a:pt x="115" y="95"/>
                  </a:lnTo>
                  <a:lnTo>
                    <a:pt x="112" y="86"/>
                  </a:lnTo>
                  <a:lnTo>
                    <a:pt x="110" y="74"/>
                  </a:lnTo>
                  <a:lnTo>
                    <a:pt x="108" y="58"/>
                  </a:lnTo>
                  <a:lnTo>
                    <a:pt x="107" y="46"/>
                  </a:lnTo>
                  <a:lnTo>
                    <a:pt x="106" y="41"/>
                  </a:lnTo>
                  <a:lnTo>
                    <a:pt x="107" y="37"/>
                  </a:lnTo>
                  <a:lnTo>
                    <a:pt x="111" y="26"/>
                  </a:lnTo>
                  <a:lnTo>
                    <a:pt x="116" y="12"/>
                  </a:lnTo>
                  <a:lnTo>
                    <a:pt x="121" y="0"/>
                  </a:lnTo>
                  <a:lnTo>
                    <a:pt x="122" y="18"/>
                  </a:lnTo>
                  <a:lnTo>
                    <a:pt x="123" y="35"/>
                  </a:lnTo>
                  <a:lnTo>
                    <a:pt x="125" y="50"/>
                  </a:lnTo>
                  <a:lnTo>
                    <a:pt x="128" y="63"/>
                  </a:lnTo>
                  <a:lnTo>
                    <a:pt x="132" y="76"/>
                  </a:lnTo>
                  <a:lnTo>
                    <a:pt x="139" y="89"/>
                  </a:lnTo>
                  <a:lnTo>
                    <a:pt x="146" y="104"/>
                  </a:lnTo>
                  <a:lnTo>
                    <a:pt x="154" y="119"/>
                  </a:lnTo>
                  <a:lnTo>
                    <a:pt x="159" y="127"/>
                  </a:lnTo>
                  <a:lnTo>
                    <a:pt x="169" y="147"/>
                  </a:lnTo>
                  <a:lnTo>
                    <a:pt x="176" y="165"/>
                  </a:lnTo>
                  <a:lnTo>
                    <a:pt x="178" y="182"/>
                  </a:lnTo>
                  <a:lnTo>
                    <a:pt x="176" y="200"/>
                  </a:lnTo>
                  <a:lnTo>
                    <a:pt x="174" y="209"/>
                  </a:lnTo>
                  <a:lnTo>
                    <a:pt x="170" y="217"/>
                  </a:lnTo>
                  <a:lnTo>
                    <a:pt x="166" y="226"/>
                  </a:lnTo>
                  <a:lnTo>
                    <a:pt x="161" y="233"/>
                  </a:lnTo>
                  <a:lnTo>
                    <a:pt x="156" y="240"/>
                  </a:lnTo>
                  <a:lnTo>
                    <a:pt x="150" y="247"/>
                  </a:lnTo>
                  <a:lnTo>
                    <a:pt x="143" y="253"/>
                  </a:lnTo>
                  <a:lnTo>
                    <a:pt x="135" y="259"/>
                  </a:lnTo>
                  <a:lnTo>
                    <a:pt x="126" y="265"/>
                  </a:lnTo>
                  <a:lnTo>
                    <a:pt x="117" y="269"/>
                  </a:lnTo>
                  <a:lnTo>
                    <a:pt x="108" y="272"/>
                  </a:lnTo>
                  <a:lnTo>
                    <a:pt x="100" y="274"/>
                  </a:lnTo>
                  <a:lnTo>
                    <a:pt x="90" y="275"/>
                  </a:lnTo>
                  <a:lnTo>
                    <a:pt x="81" y="276"/>
                  </a:lnTo>
                  <a:lnTo>
                    <a:pt x="71" y="275"/>
                  </a:lnTo>
                  <a:lnTo>
                    <a:pt x="62" y="274"/>
                  </a:lnTo>
                  <a:lnTo>
                    <a:pt x="52" y="272"/>
                  </a:lnTo>
                  <a:lnTo>
                    <a:pt x="42" y="270"/>
                  </a:lnTo>
                  <a:lnTo>
                    <a:pt x="34" y="266"/>
                  </a:lnTo>
                  <a:lnTo>
                    <a:pt x="26" y="261"/>
                  </a:lnTo>
                  <a:lnTo>
                    <a:pt x="18" y="256"/>
                  </a:lnTo>
                  <a:lnTo>
                    <a:pt x="11" y="250"/>
                  </a:lnTo>
                  <a:lnTo>
                    <a:pt x="7" y="243"/>
                  </a:lnTo>
                  <a:lnTo>
                    <a:pt x="4" y="234"/>
                  </a:lnTo>
                  <a:lnTo>
                    <a:pt x="2" y="219"/>
                  </a:lnTo>
                  <a:lnTo>
                    <a:pt x="1" y="206"/>
                  </a:lnTo>
                  <a:lnTo>
                    <a:pt x="0" y="192"/>
                  </a:lnTo>
                  <a:lnTo>
                    <a:pt x="1" y="175"/>
                  </a:lnTo>
                  <a:lnTo>
                    <a:pt x="1" y="164"/>
                  </a:lnTo>
                  <a:lnTo>
                    <a:pt x="2" y="151"/>
                  </a:lnTo>
                  <a:lnTo>
                    <a:pt x="3" y="138"/>
                  </a:lnTo>
                  <a:lnTo>
                    <a:pt x="5" y="13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79" name="Freeform 12"/>
            <p:cNvSpPr>
              <a:spLocks/>
            </p:cNvSpPr>
            <p:nvPr/>
          </p:nvSpPr>
          <p:spPr bwMode="auto">
            <a:xfrm>
              <a:off x="3021013" y="3924300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8" y="105"/>
                  </a:moveTo>
                  <a:lnTo>
                    <a:pt x="56" y="99"/>
                  </a:lnTo>
                  <a:lnTo>
                    <a:pt x="62" y="95"/>
                  </a:lnTo>
                  <a:lnTo>
                    <a:pt x="69" y="91"/>
                  </a:lnTo>
                  <a:lnTo>
                    <a:pt x="78" y="86"/>
                  </a:lnTo>
                  <a:lnTo>
                    <a:pt x="86" y="82"/>
                  </a:lnTo>
                  <a:lnTo>
                    <a:pt x="93" y="78"/>
                  </a:lnTo>
                  <a:lnTo>
                    <a:pt x="99" y="75"/>
                  </a:lnTo>
                  <a:lnTo>
                    <a:pt x="103" y="73"/>
                  </a:lnTo>
                  <a:lnTo>
                    <a:pt x="104" y="72"/>
                  </a:lnTo>
                  <a:lnTo>
                    <a:pt x="102" y="74"/>
                  </a:lnTo>
                  <a:lnTo>
                    <a:pt x="99" y="78"/>
                  </a:lnTo>
                  <a:lnTo>
                    <a:pt x="94" y="83"/>
                  </a:lnTo>
                  <a:lnTo>
                    <a:pt x="89" y="88"/>
                  </a:lnTo>
                  <a:lnTo>
                    <a:pt x="83" y="95"/>
                  </a:lnTo>
                  <a:lnTo>
                    <a:pt x="77" y="101"/>
                  </a:lnTo>
                  <a:lnTo>
                    <a:pt x="71" y="107"/>
                  </a:lnTo>
                  <a:lnTo>
                    <a:pt x="64" y="112"/>
                  </a:lnTo>
                  <a:lnTo>
                    <a:pt x="58" y="116"/>
                  </a:lnTo>
                  <a:lnTo>
                    <a:pt x="52" y="121"/>
                  </a:lnTo>
                  <a:lnTo>
                    <a:pt x="46" y="126"/>
                  </a:lnTo>
                  <a:lnTo>
                    <a:pt x="41" y="131"/>
                  </a:lnTo>
                  <a:lnTo>
                    <a:pt x="36" y="137"/>
                  </a:lnTo>
                  <a:lnTo>
                    <a:pt x="33" y="142"/>
                  </a:lnTo>
                  <a:lnTo>
                    <a:pt x="29" y="149"/>
                  </a:lnTo>
                  <a:lnTo>
                    <a:pt x="26" y="155"/>
                  </a:lnTo>
                  <a:lnTo>
                    <a:pt x="25" y="161"/>
                  </a:lnTo>
                  <a:lnTo>
                    <a:pt x="23" y="174"/>
                  </a:lnTo>
                  <a:lnTo>
                    <a:pt x="25" y="187"/>
                  </a:lnTo>
                  <a:lnTo>
                    <a:pt x="29" y="199"/>
                  </a:lnTo>
                  <a:lnTo>
                    <a:pt x="36" y="210"/>
                  </a:lnTo>
                  <a:lnTo>
                    <a:pt x="40" y="215"/>
                  </a:lnTo>
                  <a:lnTo>
                    <a:pt x="44" y="220"/>
                  </a:lnTo>
                  <a:lnTo>
                    <a:pt x="49" y="225"/>
                  </a:lnTo>
                  <a:lnTo>
                    <a:pt x="55" y="229"/>
                  </a:lnTo>
                  <a:lnTo>
                    <a:pt x="60" y="232"/>
                  </a:lnTo>
                  <a:lnTo>
                    <a:pt x="66" y="235"/>
                  </a:lnTo>
                  <a:lnTo>
                    <a:pt x="73" y="237"/>
                  </a:lnTo>
                  <a:lnTo>
                    <a:pt x="80" y="238"/>
                  </a:lnTo>
                  <a:lnTo>
                    <a:pt x="87" y="239"/>
                  </a:lnTo>
                  <a:lnTo>
                    <a:pt x="93" y="240"/>
                  </a:lnTo>
                  <a:lnTo>
                    <a:pt x="100" y="239"/>
                  </a:lnTo>
                  <a:lnTo>
                    <a:pt x="106" y="238"/>
                  </a:lnTo>
                  <a:lnTo>
                    <a:pt x="114" y="237"/>
                  </a:lnTo>
                  <a:lnTo>
                    <a:pt x="120" y="234"/>
                  </a:lnTo>
                  <a:lnTo>
                    <a:pt x="126" y="231"/>
                  </a:lnTo>
                  <a:lnTo>
                    <a:pt x="132" y="228"/>
                  </a:lnTo>
                  <a:lnTo>
                    <a:pt x="142" y="219"/>
                  </a:lnTo>
                  <a:lnTo>
                    <a:pt x="152" y="209"/>
                  </a:lnTo>
                  <a:lnTo>
                    <a:pt x="158" y="198"/>
                  </a:lnTo>
                  <a:lnTo>
                    <a:pt x="162" y="184"/>
                  </a:lnTo>
                  <a:lnTo>
                    <a:pt x="163" y="172"/>
                  </a:lnTo>
                  <a:lnTo>
                    <a:pt x="161" y="159"/>
                  </a:lnTo>
                  <a:lnTo>
                    <a:pt x="157" y="146"/>
                  </a:lnTo>
                  <a:lnTo>
                    <a:pt x="150" y="132"/>
                  </a:lnTo>
                  <a:lnTo>
                    <a:pt x="145" y="126"/>
                  </a:lnTo>
                  <a:lnTo>
                    <a:pt x="139" y="115"/>
                  </a:lnTo>
                  <a:lnTo>
                    <a:pt x="135" y="104"/>
                  </a:lnTo>
                  <a:lnTo>
                    <a:pt x="131" y="95"/>
                  </a:lnTo>
                  <a:lnTo>
                    <a:pt x="128" y="86"/>
                  </a:lnTo>
                  <a:lnTo>
                    <a:pt x="125" y="74"/>
                  </a:lnTo>
                  <a:lnTo>
                    <a:pt x="123" y="59"/>
                  </a:lnTo>
                  <a:lnTo>
                    <a:pt x="122" y="47"/>
                  </a:lnTo>
                  <a:lnTo>
                    <a:pt x="121" y="42"/>
                  </a:lnTo>
                  <a:lnTo>
                    <a:pt x="122" y="38"/>
                  </a:lnTo>
                  <a:lnTo>
                    <a:pt x="126" y="26"/>
                  </a:lnTo>
                  <a:lnTo>
                    <a:pt x="131" y="12"/>
                  </a:lnTo>
                  <a:lnTo>
                    <a:pt x="136" y="0"/>
                  </a:lnTo>
                  <a:lnTo>
                    <a:pt x="137" y="18"/>
                  </a:lnTo>
                  <a:lnTo>
                    <a:pt x="139" y="36"/>
                  </a:lnTo>
                  <a:lnTo>
                    <a:pt x="141" y="50"/>
                  </a:lnTo>
                  <a:lnTo>
                    <a:pt x="144" y="63"/>
                  </a:lnTo>
                  <a:lnTo>
                    <a:pt x="149" y="76"/>
                  </a:lnTo>
                  <a:lnTo>
                    <a:pt x="154" y="89"/>
                  </a:lnTo>
                  <a:lnTo>
                    <a:pt x="161" y="103"/>
                  </a:lnTo>
                  <a:lnTo>
                    <a:pt x="169" y="119"/>
                  </a:lnTo>
                  <a:lnTo>
                    <a:pt x="175" y="127"/>
                  </a:lnTo>
                  <a:lnTo>
                    <a:pt x="185" y="147"/>
                  </a:lnTo>
                  <a:lnTo>
                    <a:pt x="192" y="165"/>
                  </a:lnTo>
                  <a:lnTo>
                    <a:pt x="194" y="183"/>
                  </a:lnTo>
                  <a:lnTo>
                    <a:pt x="192" y="201"/>
                  </a:lnTo>
                  <a:lnTo>
                    <a:pt x="190" y="210"/>
                  </a:lnTo>
                  <a:lnTo>
                    <a:pt x="186" y="218"/>
                  </a:lnTo>
                  <a:lnTo>
                    <a:pt x="182" y="227"/>
                  </a:lnTo>
                  <a:lnTo>
                    <a:pt x="177" y="234"/>
                  </a:lnTo>
                  <a:lnTo>
                    <a:pt x="171" y="241"/>
                  </a:lnTo>
                  <a:lnTo>
                    <a:pt x="165" y="248"/>
                  </a:lnTo>
                  <a:lnTo>
                    <a:pt x="158" y="254"/>
                  </a:lnTo>
                  <a:lnTo>
                    <a:pt x="150" y="260"/>
                  </a:lnTo>
                  <a:lnTo>
                    <a:pt x="141" y="266"/>
                  </a:lnTo>
                  <a:lnTo>
                    <a:pt x="132" y="270"/>
                  </a:lnTo>
                  <a:lnTo>
                    <a:pt x="124" y="273"/>
                  </a:lnTo>
                  <a:lnTo>
                    <a:pt x="115" y="275"/>
                  </a:lnTo>
                  <a:lnTo>
                    <a:pt x="105" y="276"/>
                  </a:lnTo>
                  <a:lnTo>
                    <a:pt x="96" y="277"/>
                  </a:lnTo>
                  <a:lnTo>
                    <a:pt x="87" y="276"/>
                  </a:lnTo>
                  <a:lnTo>
                    <a:pt x="78" y="275"/>
                  </a:lnTo>
                  <a:lnTo>
                    <a:pt x="68" y="273"/>
                  </a:lnTo>
                  <a:lnTo>
                    <a:pt x="59" y="270"/>
                  </a:lnTo>
                  <a:lnTo>
                    <a:pt x="50" y="267"/>
                  </a:lnTo>
                  <a:lnTo>
                    <a:pt x="43" y="261"/>
                  </a:lnTo>
                  <a:lnTo>
                    <a:pt x="35" y="256"/>
                  </a:lnTo>
                  <a:lnTo>
                    <a:pt x="28" y="251"/>
                  </a:lnTo>
                  <a:lnTo>
                    <a:pt x="22" y="244"/>
                  </a:lnTo>
                  <a:lnTo>
                    <a:pt x="16" y="237"/>
                  </a:lnTo>
                  <a:lnTo>
                    <a:pt x="7" y="220"/>
                  </a:lnTo>
                  <a:lnTo>
                    <a:pt x="2" y="203"/>
                  </a:lnTo>
                  <a:lnTo>
                    <a:pt x="0" y="186"/>
                  </a:lnTo>
                  <a:lnTo>
                    <a:pt x="2" y="167"/>
                  </a:lnTo>
                  <a:lnTo>
                    <a:pt x="4" y="159"/>
                  </a:lnTo>
                  <a:lnTo>
                    <a:pt x="8" y="151"/>
                  </a:lnTo>
                  <a:lnTo>
                    <a:pt x="12" y="142"/>
                  </a:lnTo>
                  <a:lnTo>
                    <a:pt x="17" y="134"/>
                  </a:lnTo>
                  <a:lnTo>
                    <a:pt x="23" y="127"/>
                  </a:lnTo>
                  <a:lnTo>
                    <a:pt x="30" y="120"/>
                  </a:lnTo>
                  <a:lnTo>
                    <a:pt x="39" y="113"/>
                  </a:lnTo>
                  <a:lnTo>
                    <a:pt x="48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0" name="Freeform 13"/>
            <p:cNvSpPr>
              <a:spLocks/>
            </p:cNvSpPr>
            <p:nvPr/>
          </p:nvSpPr>
          <p:spPr bwMode="auto">
            <a:xfrm>
              <a:off x="3784600" y="2976563"/>
              <a:ext cx="306388" cy="438150"/>
            </a:xfrm>
            <a:custGeom>
              <a:avLst/>
              <a:gdLst>
                <a:gd name="T0" fmla="*/ 2147483647 w 193"/>
                <a:gd name="T1" fmla="*/ 2147483647 h 276"/>
                <a:gd name="T2" fmla="*/ 2147483647 w 193"/>
                <a:gd name="T3" fmla="*/ 2147483647 h 276"/>
                <a:gd name="T4" fmla="*/ 2147483647 w 193"/>
                <a:gd name="T5" fmla="*/ 2147483647 h 276"/>
                <a:gd name="T6" fmla="*/ 2147483647 w 193"/>
                <a:gd name="T7" fmla="*/ 2147483647 h 276"/>
                <a:gd name="T8" fmla="*/ 2147483647 w 193"/>
                <a:gd name="T9" fmla="*/ 2147483647 h 276"/>
                <a:gd name="T10" fmla="*/ 2147483647 w 193"/>
                <a:gd name="T11" fmla="*/ 2147483647 h 276"/>
                <a:gd name="T12" fmla="*/ 2147483647 w 193"/>
                <a:gd name="T13" fmla="*/ 2147483647 h 276"/>
                <a:gd name="T14" fmla="*/ 2147483647 w 193"/>
                <a:gd name="T15" fmla="*/ 2147483647 h 276"/>
                <a:gd name="T16" fmla="*/ 2147483647 w 193"/>
                <a:gd name="T17" fmla="*/ 2147483647 h 276"/>
                <a:gd name="T18" fmla="*/ 2147483647 w 193"/>
                <a:gd name="T19" fmla="*/ 2147483647 h 276"/>
                <a:gd name="T20" fmla="*/ 2147483647 w 193"/>
                <a:gd name="T21" fmla="*/ 2147483647 h 276"/>
                <a:gd name="T22" fmla="*/ 2147483647 w 193"/>
                <a:gd name="T23" fmla="*/ 2147483647 h 276"/>
                <a:gd name="T24" fmla="*/ 2147483647 w 193"/>
                <a:gd name="T25" fmla="*/ 2147483647 h 276"/>
                <a:gd name="T26" fmla="*/ 2147483647 w 193"/>
                <a:gd name="T27" fmla="*/ 2147483647 h 276"/>
                <a:gd name="T28" fmla="*/ 2147483647 w 193"/>
                <a:gd name="T29" fmla="*/ 2147483647 h 276"/>
                <a:gd name="T30" fmla="*/ 2147483647 w 193"/>
                <a:gd name="T31" fmla="*/ 2147483647 h 276"/>
                <a:gd name="T32" fmla="*/ 2147483647 w 193"/>
                <a:gd name="T33" fmla="*/ 2147483647 h 276"/>
                <a:gd name="T34" fmla="*/ 2147483647 w 193"/>
                <a:gd name="T35" fmla="*/ 2147483647 h 276"/>
                <a:gd name="T36" fmla="*/ 2147483647 w 193"/>
                <a:gd name="T37" fmla="*/ 2147483647 h 276"/>
                <a:gd name="T38" fmla="*/ 2147483647 w 193"/>
                <a:gd name="T39" fmla="*/ 2147483647 h 276"/>
                <a:gd name="T40" fmla="*/ 2147483647 w 193"/>
                <a:gd name="T41" fmla="*/ 2147483647 h 276"/>
                <a:gd name="T42" fmla="*/ 2147483647 w 193"/>
                <a:gd name="T43" fmla="*/ 2147483647 h 276"/>
                <a:gd name="T44" fmla="*/ 2147483647 w 193"/>
                <a:gd name="T45" fmla="*/ 2147483647 h 276"/>
                <a:gd name="T46" fmla="*/ 2147483647 w 193"/>
                <a:gd name="T47" fmla="*/ 2147483647 h 276"/>
                <a:gd name="T48" fmla="*/ 2147483647 w 193"/>
                <a:gd name="T49" fmla="*/ 2147483647 h 276"/>
                <a:gd name="T50" fmla="*/ 2147483647 w 193"/>
                <a:gd name="T51" fmla="*/ 2147483647 h 276"/>
                <a:gd name="T52" fmla="*/ 2147483647 w 193"/>
                <a:gd name="T53" fmla="*/ 2147483647 h 276"/>
                <a:gd name="T54" fmla="*/ 2147483647 w 193"/>
                <a:gd name="T55" fmla="*/ 2147483647 h 276"/>
                <a:gd name="T56" fmla="*/ 2147483647 w 193"/>
                <a:gd name="T57" fmla="*/ 2147483647 h 276"/>
                <a:gd name="T58" fmla="*/ 2147483647 w 193"/>
                <a:gd name="T59" fmla="*/ 2147483647 h 276"/>
                <a:gd name="T60" fmla="*/ 2147483647 w 193"/>
                <a:gd name="T61" fmla="*/ 2147483647 h 276"/>
                <a:gd name="T62" fmla="*/ 2147483647 w 193"/>
                <a:gd name="T63" fmla="*/ 2147483647 h 276"/>
                <a:gd name="T64" fmla="*/ 2147483647 w 193"/>
                <a:gd name="T65" fmla="*/ 2147483647 h 276"/>
                <a:gd name="T66" fmla="*/ 2147483647 w 193"/>
                <a:gd name="T67" fmla="*/ 0 h 276"/>
                <a:gd name="T68" fmla="*/ 2147483647 w 193"/>
                <a:gd name="T69" fmla="*/ 2147483647 h 276"/>
                <a:gd name="T70" fmla="*/ 2147483647 w 193"/>
                <a:gd name="T71" fmla="*/ 2147483647 h 276"/>
                <a:gd name="T72" fmla="*/ 2147483647 w 193"/>
                <a:gd name="T73" fmla="*/ 2147483647 h 276"/>
                <a:gd name="T74" fmla="*/ 2147483647 w 193"/>
                <a:gd name="T75" fmla="*/ 2147483647 h 276"/>
                <a:gd name="T76" fmla="*/ 2147483647 w 193"/>
                <a:gd name="T77" fmla="*/ 2147483647 h 276"/>
                <a:gd name="T78" fmla="*/ 2147483647 w 193"/>
                <a:gd name="T79" fmla="*/ 2147483647 h 276"/>
                <a:gd name="T80" fmla="*/ 2147483647 w 193"/>
                <a:gd name="T81" fmla="*/ 2147483647 h 276"/>
                <a:gd name="T82" fmla="*/ 2147483647 w 193"/>
                <a:gd name="T83" fmla="*/ 2147483647 h 276"/>
                <a:gd name="T84" fmla="*/ 2147483647 w 193"/>
                <a:gd name="T85" fmla="*/ 2147483647 h 276"/>
                <a:gd name="T86" fmla="*/ 2147483647 w 193"/>
                <a:gd name="T87" fmla="*/ 2147483647 h 276"/>
                <a:gd name="T88" fmla="*/ 2147483647 w 193"/>
                <a:gd name="T89" fmla="*/ 2147483647 h 276"/>
                <a:gd name="T90" fmla="*/ 2147483647 w 193"/>
                <a:gd name="T91" fmla="*/ 2147483647 h 276"/>
                <a:gd name="T92" fmla="*/ 2147483647 w 193"/>
                <a:gd name="T93" fmla="*/ 2147483647 h 276"/>
                <a:gd name="T94" fmla="*/ 2147483647 w 193"/>
                <a:gd name="T95" fmla="*/ 2147483647 h 276"/>
                <a:gd name="T96" fmla="*/ 2147483647 w 193"/>
                <a:gd name="T97" fmla="*/ 2147483647 h 276"/>
                <a:gd name="T98" fmla="*/ 2147483647 w 193"/>
                <a:gd name="T99" fmla="*/ 2147483647 h 276"/>
                <a:gd name="T100" fmla="*/ 2147483647 w 193"/>
                <a:gd name="T101" fmla="*/ 2147483647 h 276"/>
                <a:gd name="T102" fmla="*/ 2147483647 w 193"/>
                <a:gd name="T103" fmla="*/ 2147483647 h 276"/>
                <a:gd name="T104" fmla="*/ 2147483647 w 193"/>
                <a:gd name="T105" fmla="*/ 2147483647 h 276"/>
                <a:gd name="T106" fmla="*/ 0 w 193"/>
                <a:gd name="T107" fmla="*/ 2147483647 h 276"/>
                <a:gd name="T108" fmla="*/ 2147483647 w 193"/>
                <a:gd name="T109" fmla="*/ 2147483647 h 276"/>
                <a:gd name="T110" fmla="*/ 2147483647 w 193"/>
                <a:gd name="T111" fmla="*/ 2147483647 h 276"/>
                <a:gd name="T112" fmla="*/ 2147483647 w 193"/>
                <a:gd name="T113" fmla="*/ 2147483647 h 276"/>
                <a:gd name="T114" fmla="*/ 2147483647 w 193"/>
                <a:gd name="T115" fmla="*/ 2147483647 h 27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76"/>
                <a:gd name="T176" fmla="*/ 193 w 193"/>
                <a:gd name="T177" fmla="*/ 276 h 27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76">
                  <a:moveTo>
                    <a:pt x="48" y="105"/>
                  </a:moveTo>
                  <a:lnTo>
                    <a:pt x="56" y="98"/>
                  </a:lnTo>
                  <a:lnTo>
                    <a:pt x="63" y="94"/>
                  </a:lnTo>
                  <a:lnTo>
                    <a:pt x="70" y="90"/>
                  </a:lnTo>
                  <a:lnTo>
                    <a:pt x="78" y="85"/>
                  </a:lnTo>
                  <a:lnTo>
                    <a:pt x="86" y="81"/>
                  </a:lnTo>
                  <a:lnTo>
                    <a:pt x="93" y="77"/>
                  </a:lnTo>
                  <a:lnTo>
                    <a:pt x="100" y="74"/>
                  </a:lnTo>
                  <a:lnTo>
                    <a:pt x="104" y="72"/>
                  </a:lnTo>
                  <a:lnTo>
                    <a:pt x="105" y="71"/>
                  </a:lnTo>
                  <a:lnTo>
                    <a:pt x="103" y="73"/>
                  </a:lnTo>
                  <a:lnTo>
                    <a:pt x="100" y="77"/>
                  </a:lnTo>
                  <a:lnTo>
                    <a:pt x="94" y="83"/>
                  </a:lnTo>
                  <a:lnTo>
                    <a:pt x="89" y="88"/>
                  </a:lnTo>
                  <a:lnTo>
                    <a:pt x="83" y="95"/>
                  </a:lnTo>
                  <a:lnTo>
                    <a:pt x="77" y="101"/>
                  </a:lnTo>
                  <a:lnTo>
                    <a:pt x="71" y="106"/>
                  </a:lnTo>
                  <a:lnTo>
                    <a:pt x="65" y="112"/>
                  </a:lnTo>
                  <a:lnTo>
                    <a:pt x="59" y="116"/>
                  </a:lnTo>
                  <a:lnTo>
                    <a:pt x="52" y="121"/>
                  </a:lnTo>
                  <a:lnTo>
                    <a:pt x="46" y="126"/>
                  </a:lnTo>
                  <a:lnTo>
                    <a:pt x="41" y="131"/>
                  </a:lnTo>
                  <a:lnTo>
                    <a:pt x="36" y="137"/>
                  </a:lnTo>
                  <a:lnTo>
                    <a:pt x="33" y="142"/>
                  </a:lnTo>
                  <a:lnTo>
                    <a:pt x="30" y="148"/>
                  </a:lnTo>
                  <a:lnTo>
                    <a:pt x="27" y="155"/>
                  </a:lnTo>
                  <a:lnTo>
                    <a:pt x="26" y="161"/>
                  </a:lnTo>
                  <a:lnTo>
                    <a:pt x="24" y="173"/>
                  </a:lnTo>
                  <a:lnTo>
                    <a:pt x="26" y="185"/>
                  </a:lnTo>
                  <a:lnTo>
                    <a:pt x="30" y="198"/>
                  </a:lnTo>
                  <a:lnTo>
                    <a:pt x="36" y="209"/>
                  </a:lnTo>
                  <a:lnTo>
                    <a:pt x="40" y="214"/>
                  </a:lnTo>
                  <a:lnTo>
                    <a:pt x="44" y="219"/>
                  </a:lnTo>
                  <a:lnTo>
                    <a:pt x="49" y="223"/>
                  </a:lnTo>
                  <a:lnTo>
                    <a:pt x="55" y="227"/>
                  </a:lnTo>
                  <a:lnTo>
                    <a:pt x="61" y="231"/>
                  </a:lnTo>
                  <a:lnTo>
                    <a:pt x="67" y="234"/>
                  </a:lnTo>
                  <a:lnTo>
                    <a:pt x="73" y="236"/>
                  </a:lnTo>
                  <a:lnTo>
                    <a:pt x="80" y="237"/>
                  </a:lnTo>
                  <a:lnTo>
                    <a:pt x="87" y="238"/>
                  </a:lnTo>
                  <a:lnTo>
                    <a:pt x="93" y="238"/>
                  </a:lnTo>
                  <a:lnTo>
                    <a:pt x="101" y="238"/>
                  </a:lnTo>
                  <a:lnTo>
                    <a:pt x="107" y="237"/>
                  </a:lnTo>
                  <a:lnTo>
                    <a:pt x="114" y="235"/>
                  </a:lnTo>
                  <a:lnTo>
                    <a:pt x="120" y="233"/>
                  </a:lnTo>
                  <a:lnTo>
                    <a:pt x="126" y="230"/>
                  </a:lnTo>
                  <a:lnTo>
                    <a:pt x="132" y="226"/>
                  </a:lnTo>
                  <a:lnTo>
                    <a:pt x="143" y="217"/>
                  </a:lnTo>
                  <a:lnTo>
                    <a:pt x="151" y="207"/>
                  </a:lnTo>
                  <a:lnTo>
                    <a:pt x="157" y="197"/>
                  </a:lnTo>
                  <a:lnTo>
                    <a:pt x="161" y="184"/>
                  </a:lnTo>
                  <a:lnTo>
                    <a:pt x="162" y="172"/>
                  </a:lnTo>
                  <a:lnTo>
                    <a:pt x="161" y="159"/>
                  </a:lnTo>
                  <a:lnTo>
                    <a:pt x="156" y="145"/>
                  </a:lnTo>
                  <a:lnTo>
                    <a:pt x="149" y="132"/>
                  </a:lnTo>
                  <a:lnTo>
                    <a:pt x="146" y="125"/>
                  </a:lnTo>
                  <a:lnTo>
                    <a:pt x="140" y="115"/>
                  </a:lnTo>
                  <a:lnTo>
                    <a:pt x="134" y="104"/>
                  </a:lnTo>
                  <a:lnTo>
                    <a:pt x="131" y="95"/>
                  </a:lnTo>
                  <a:lnTo>
                    <a:pt x="128" y="86"/>
                  </a:lnTo>
                  <a:lnTo>
                    <a:pt x="126" y="74"/>
                  </a:lnTo>
                  <a:lnTo>
                    <a:pt x="124" y="58"/>
                  </a:lnTo>
                  <a:lnTo>
                    <a:pt x="123" y="46"/>
                  </a:lnTo>
                  <a:lnTo>
                    <a:pt x="122" y="41"/>
                  </a:lnTo>
                  <a:lnTo>
                    <a:pt x="123" y="37"/>
                  </a:lnTo>
                  <a:lnTo>
                    <a:pt x="127" y="25"/>
                  </a:lnTo>
                  <a:lnTo>
                    <a:pt x="131" y="12"/>
                  </a:lnTo>
                  <a:lnTo>
                    <a:pt x="136" y="0"/>
                  </a:lnTo>
                  <a:lnTo>
                    <a:pt x="137" y="18"/>
                  </a:lnTo>
                  <a:lnTo>
                    <a:pt x="139" y="35"/>
                  </a:lnTo>
                  <a:lnTo>
                    <a:pt x="141" y="50"/>
                  </a:lnTo>
                  <a:lnTo>
                    <a:pt x="144" y="63"/>
                  </a:lnTo>
                  <a:lnTo>
                    <a:pt x="148" y="76"/>
                  </a:lnTo>
                  <a:lnTo>
                    <a:pt x="154" y="89"/>
                  </a:lnTo>
                  <a:lnTo>
                    <a:pt x="161" y="103"/>
                  </a:lnTo>
                  <a:lnTo>
                    <a:pt x="169" y="119"/>
                  </a:lnTo>
                  <a:lnTo>
                    <a:pt x="175" y="127"/>
                  </a:lnTo>
                  <a:lnTo>
                    <a:pt x="185" y="146"/>
                  </a:lnTo>
                  <a:lnTo>
                    <a:pt x="191" y="165"/>
                  </a:lnTo>
                  <a:lnTo>
                    <a:pt x="193" y="183"/>
                  </a:lnTo>
                  <a:lnTo>
                    <a:pt x="191" y="200"/>
                  </a:lnTo>
                  <a:lnTo>
                    <a:pt x="189" y="209"/>
                  </a:lnTo>
                  <a:lnTo>
                    <a:pt x="186" y="217"/>
                  </a:lnTo>
                  <a:lnTo>
                    <a:pt x="182" y="225"/>
                  </a:lnTo>
                  <a:lnTo>
                    <a:pt x="177" y="233"/>
                  </a:lnTo>
                  <a:lnTo>
                    <a:pt x="170" y="240"/>
                  </a:lnTo>
                  <a:lnTo>
                    <a:pt x="164" y="247"/>
                  </a:lnTo>
                  <a:lnTo>
                    <a:pt x="157" y="253"/>
                  </a:lnTo>
                  <a:lnTo>
                    <a:pt x="149" y="258"/>
                  </a:lnTo>
                  <a:lnTo>
                    <a:pt x="141" y="263"/>
                  </a:lnTo>
                  <a:lnTo>
                    <a:pt x="132" y="267"/>
                  </a:lnTo>
                  <a:lnTo>
                    <a:pt x="124" y="272"/>
                  </a:lnTo>
                  <a:lnTo>
                    <a:pt x="115" y="274"/>
                  </a:lnTo>
                  <a:lnTo>
                    <a:pt x="107" y="275"/>
                  </a:lnTo>
                  <a:lnTo>
                    <a:pt x="98" y="276"/>
                  </a:lnTo>
                  <a:lnTo>
                    <a:pt x="87" y="275"/>
                  </a:lnTo>
                  <a:lnTo>
                    <a:pt x="78" y="274"/>
                  </a:lnTo>
                  <a:lnTo>
                    <a:pt x="69" y="272"/>
                  </a:lnTo>
                  <a:lnTo>
                    <a:pt x="60" y="269"/>
                  </a:lnTo>
                  <a:lnTo>
                    <a:pt x="51" y="265"/>
                  </a:lnTo>
                  <a:lnTo>
                    <a:pt x="43" y="260"/>
                  </a:lnTo>
                  <a:lnTo>
                    <a:pt x="36" y="255"/>
                  </a:lnTo>
                  <a:lnTo>
                    <a:pt x="29" y="250"/>
                  </a:lnTo>
                  <a:lnTo>
                    <a:pt x="23" y="243"/>
                  </a:lnTo>
                  <a:lnTo>
                    <a:pt x="16" y="236"/>
                  </a:lnTo>
                  <a:lnTo>
                    <a:pt x="7" y="219"/>
                  </a:lnTo>
                  <a:lnTo>
                    <a:pt x="2" y="203"/>
                  </a:lnTo>
                  <a:lnTo>
                    <a:pt x="0" y="185"/>
                  </a:lnTo>
                  <a:lnTo>
                    <a:pt x="2" y="167"/>
                  </a:lnTo>
                  <a:lnTo>
                    <a:pt x="4" y="159"/>
                  </a:lnTo>
                  <a:lnTo>
                    <a:pt x="8" y="151"/>
                  </a:lnTo>
                  <a:lnTo>
                    <a:pt x="12" y="142"/>
                  </a:lnTo>
                  <a:lnTo>
                    <a:pt x="17" y="134"/>
                  </a:lnTo>
                  <a:lnTo>
                    <a:pt x="24" y="127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8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1" name="Freeform 14"/>
            <p:cNvSpPr>
              <a:spLocks/>
            </p:cNvSpPr>
            <p:nvPr/>
          </p:nvSpPr>
          <p:spPr bwMode="auto">
            <a:xfrm>
              <a:off x="4151313" y="3497263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8" y="106"/>
                  </a:moveTo>
                  <a:lnTo>
                    <a:pt x="56" y="100"/>
                  </a:lnTo>
                  <a:lnTo>
                    <a:pt x="63" y="95"/>
                  </a:lnTo>
                  <a:lnTo>
                    <a:pt x="70" y="91"/>
                  </a:lnTo>
                  <a:lnTo>
                    <a:pt x="78" y="86"/>
                  </a:lnTo>
                  <a:lnTo>
                    <a:pt x="86" y="82"/>
                  </a:lnTo>
                  <a:lnTo>
                    <a:pt x="93" y="78"/>
                  </a:lnTo>
                  <a:lnTo>
                    <a:pt x="100" y="75"/>
                  </a:lnTo>
                  <a:lnTo>
                    <a:pt x="104" y="73"/>
                  </a:lnTo>
                  <a:lnTo>
                    <a:pt x="105" y="72"/>
                  </a:lnTo>
                  <a:lnTo>
                    <a:pt x="103" y="74"/>
                  </a:lnTo>
                  <a:lnTo>
                    <a:pt x="100" y="78"/>
                  </a:lnTo>
                  <a:lnTo>
                    <a:pt x="94" y="83"/>
                  </a:lnTo>
                  <a:lnTo>
                    <a:pt x="89" y="89"/>
                  </a:lnTo>
                  <a:lnTo>
                    <a:pt x="83" y="95"/>
                  </a:lnTo>
                  <a:lnTo>
                    <a:pt x="77" y="102"/>
                  </a:lnTo>
                  <a:lnTo>
                    <a:pt x="71" y="108"/>
                  </a:lnTo>
                  <a:lnTo>
                    <a:pt x="65" y="112"/>
                  </a:lnTo>
                  <a:lnTo>
                    <a:pt x="58" y="117"/>
                  </a:lnTo>
                  <a:lnTo>
                    <a:pt x="52" y="122"/>
                  </a:lnTo>
                  <a:lnTo>
                    <a:pt x="46" y="127"/>
                  </a:lnTo>
                  <a:lnTo>
                    <a:pt x="41" y="132"/>
                  </a:lnTo>
                  <a:lnTo>
                    <a:pt x="37" y="139"/>
                  </a:lnTo>
                  <a:lnTo>
                    <a:pt x="33" y="144"/>
                  </a:lnTo>
                  <a:lnTo>
                    <a:pt x="30" y="150"/>
                  </a:lnTo>
                  <a:lnTo>
                    <a:pt x="28" y="156"/>
                  </a:lnTo>
                  <a:lnTo>
                    <a:pt x="26" y="162"/>
                  </a:lnTo>
                  <a:lnTo>
                    <a:pt x="24" y="175"/>
                  </a:lnTo>
                  <a:lnTo>
                    <a:pt x="26" y="188"/>
                  </a:lnTo>
                  <a:lnTo>
                    <a:pt x="30" y="200"/>
                  </a:lnTo>
                  <a:lnTo>
                    <a:pt x="36" y="211"/>
                  </a:lnTo>
                  <a:lnTo>
                    <a:pt x="40" y="216"/>
                  </a:lnTo>
                  <a:lnTo>
                    <a:pt x="44" y="222"/>
                  </a:lnTo>
                  <a:lnTo>
                    <a:pt x="49" y="226"/>
                  </a:lnTo>
                  <a:lnTo>
                    <a:pt x="55" y="230"/>
                  </a:lnTo>
                  <a:lnTo>
                    <a:pt x="61" y="233"/>
                  </a:lnTo>
                  <a:lnTo>
                    <a:pt x="67" y="236"/>
                  </a:lnTo>
                  <a:lnTo>
                    <a:pt x="73" y="238"/>
                  </a:lnTo>
                  <a:lnTo>
                    <a:pt x="80" y="239"/>
                  </a:lnTo>
                  <a:lnTo>
                    <a:pt x="87" y="240"/>
                  </a:lnTo>
                  <a:lnTo>
                    <a:pt x="93" y="240"/>
                  </a:lnTo>
                  <a:lnTo>
                    <a:pt x="101" y="240"/>
                  </a:lnTo>
                  <a:lnTo>
                    <a:pt x="107" y="239"/>
                  </a:lnTo>
                  <a:lnTo>
                    <a:pt x="114" y="237"/>
                  </a:lnTo>
                  <a:lnTo>
                    <a:pt x="120" y="235"/>
                  </a:lnTo>
                  <a:lnTo>
                    <a:pt x="126" y="232"/>
                  </a:lnTo>
                  <a:lnTo>
                    <a:pt x="132" y="228"/>
                  </a:lnTo>
                  <a:lnTo>
                    <a:pt x="144" y="220"/>
                  </a:lnTo>
                  <a:lnTo>
                    <a:pt x="152" y="209"/>
                  </a:lnTo>
                  <a:lnTo>
                    <a:pt x="158" y="198"/>
                  </a:lnTo>
                  <a:lnTo>
                    <a:pt x="162" y="186"/>
                  </a:lnTo>
                  <a:lnTo>
                    <a:pt x="164" y="173"/>
                  </a:lnTo>
                  <a:lnTo>
                    <a:pt x="162" y="160"/>
                  </a:lnTo>
                  <a:lnTo>
                    <a:pt x="158" y="147"/>
                  </a:lnTo>
                  <a:lnTo>
                    <a:pt x="150" y="132"/>
                  </a:lnTo>
                  <a:lnTo>
                    <a:pt x="147" y="126"/>
                  </a:lnTo>
                  <a:lnTo>
                    <a:pt x="141" y="116"/>
                  </a:lnTo>
                  <a:lnTo>
                    <a:pt x="135" y="106"/>
                  </a:lnTo>
                  <a:lnTo>
                    <a:pt x="131" y="96"/>
                  </a:lnTo>
                  <a:lnTo>
                    <a:pt x="128" y="87"/>
                  </a:lnTo>
                  <a:lnTo>
                    <a:pt x="126" y="75"/>
                  </a:lnTo>
                  <a:lnTo>
                    <a:pt x="124" y="60"/>
                  </a:lnTo>
                  <a:lnTo>
                    <a:pt x="123" y="47"/>
                  </a:lnTo>
                  <a:lnTo>
                    <a:pt x="122" y="42"/>
                  </a:lnTo>
                  <a:lnTo>
                    <a:pt x="123" y="38"/>
                  </a:lnTo>
                  <a:lnTo>
                    <a:pt x="127" y="27"/>
                  </a:lnTo>
                  <a:lnTo>
                    <a:pt x="131" y="13"/>
                  </a:lnTo>
                  <a:lnTo>
                    <a:pt x="136" y="0"/>
                  </a:lnTo>
                  <a:lnTo>
                    <a:pt x="137" y="20"/>
                  </a:lnTo>
                  <a:lnTo>
                    <a:pt x="140" y="36"/>
                  </a:lnTo>
                  <a:lnTo>
                    <a:pt x="142" y="51"/>
                  </a:lnTo>
                  <a:lnTo>
                    <a:pt x="145" y="65"/>
                  </a:lnTo>
                  <a:lnTo>
                    <a:pt x="149" y="77"/>
                  </a:lnTo>
                  <a:lnTo>
                    <a:pt x="155" y="90"/>
                  </a:lnTo>
                  <a:lnTo>
                    <a:pt x="162" y="105"/>
                  </a:lnTo>
                  <a:lnTo>
                    <a:pt x="170" y="120"/>
                  </a:lnTo>
                  <a:lnTo>
                    <a:pt x="175" y="128"/>
                  </a:lnTo>
                  <a:lnTo>
                    <a:pt x="186" y="148"/>
                  </a:lnTo>
                  <a:lnTo>
                    <a:pt x="192" y="166"/>
                  </a:lnTo>
                  <a:lnTo>
                    <a:pt x="194" y="184"/>
                  </a:lnTo>
                  <a:lnTo>
                    <a:pt x="192" y="201"/>
                  </a:lnTo>
                  <a:lnTo>
                    <a:pt x="190" y="210"/>
                  </a:lnTo>
                  <a:lnTo>
                    <a:pt x="187" y="220"/>
                  </a:lnTo>
                  <a:lnTo>
                    <a:pt x="183" y="228"/>
                  </a:lnTo>
                  <a:lnTo>
                    <a:pt x="178" y="235"/>
                  </a:lnTo>
                  <a:lnTo>
                    <a:pt x="171" y="242"/>
                  </a:lnTo>
                  <a:lnTo>
                    <a:pt x="165" y="249"/>
                  </a:lnTo>
                  <a:lnTo>
                    <a:pt x="158" y="255"/>
                  </a:lnTo>
                  <a:lnTo>
                    <a:pt x="150" y="261"/>
                  </a:lnTo>
                  <a:lnTo>
                    <a:pt x="142" y="266"/>
                  </a:lnTo>
                  <a:lnTo>
                    <a:pt x="133" y="270"/>
                  </a:lnTo>
                  <a:lnTo>
                    <a:pt x="124" y="273"/>
                  </a:lnTo>
                  <a:lnTo>
                    <a:pt x="116" y="276"/>
                  </a:lnTo>
                  <a:lnTo>
                    <a:pt x="107" y="277"/>
                  </a:lnTo>
                  <a:lnTo>
                    <a:pt x="97" y="277"/>
                  </a:lnTo>
                  <a:lnTo>
                    <a:pt x="87" y="277"/>
                  </a:lnTo>
                  <a:lnTo>
                    <a:pt x="78" y="276"/>
                  </a:lnTo>
                  <a:lnTo>
                    <a:pt x="69" y="274"/>
                  </a:lnTo>
                  <a:lnTo>
                    <a:pt x="59" y="271"/>
                  </a:lnTo>
                  <a:lnTo>
                    <a:pt x="51" y="268"/>
                  </a:lnTo>
                  <a:lnTo>
                    <a:pt x="43" y="263"/>
                  </a:lnTo>
                  <a:lnTo>
                    <a:pt x="36" y="258"/>
                  </a:lnTo>
                  <a:lnTo>
                    <a:pt x="29" y="252"/>
                  </a:lnTo>
                  <a:lnTo>
                    <a:pt x="23" y="245"/>
                  </a:lnTo>
                  <a:lnTo>
                    <a:pt x="16" y="238"/>
                  </a:lnTo>
                  <a:lnTo>
                    <a:pt x="7" y="222"/>
                  </a:lnTo>
                  <a:lnTo>
                    <a:pt x="2" y="204"/>
                  </a:lnTo>
                  <a:lnTo>
                    <a:pt x="0" y="187"/>
                  </a:lnTo>
                  <a:lnTo>
                    <a:pt x="2" y="168"/>
                  </a:lnTo>
                  <a:lnTo>
                    <a:pt x="4" y="160"/>
                  </a:lnTo>
                  <a:lnTo>
                    <a:pt x="8" y="152"/>
                  </a:lnTo>
                  <a:lnTo>
                    <a:pt x="12" y="144"/>
                  </a:lnTo>
                  <a:lnTo>
                    <a:pt x="17" y="135"/>
                  </a:lnTo>
                  <a:lnTo>
                    <a:pt x="24" y="128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8" y="106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2" name="Freeform 15"/>
            <p:cNvSpPr>
              <a:spLocks/>
            </p:cNvSpPr>
            <p:nvPr/>
          </p:nvSpPr>
          <p:spPr bwMode="auto">
            <a:xfrm>
              <a:off x="4113213" y="2320925"/>
              <a:ext cx="306388" cy="439738"/>
            </a:xfrm>
            <a:custGeom>
              <a:avLst/>
              <a:gdLst>
                <a:gd name="T0" fmla="*/ 2147483647 w 193"/>
                <a:gd name="T1" fmla="*/ 2147483647 h 277"/>
                <a:gd name="T2" fmla="*/ 2147483647 w 193"/>
                <a:gd name="T3" fmla="*/ 2147483647 h 277"/>
                <a:gd name="T4" fmla="*/ 2147483647 w 193"/>
                <a:gd name="T5" fmla="*/ 2147483647 h 277"/>
                <a:gd name="T6" fmla="*/ 2147483647 w 193"/>
                <a:gd name="T7" fmla="*/ 2147483647 h 277"/>
                <a:gd name="T8" fmla="*/ 2147483647 w 193"/>
                <a:gd name="T9" fmla="*/ 2147483647 h 277"/>
                <a:gd name="T10" fmla="*/ 2147483647 w 193"/>
                <a:gd name="T11" fmla="*/ 2147483647 h 277"/>
                <a:gd name="T12" fmla="*/ 2147483647 w 193"/>
                <a:gd name="T13" fmla="*/ 2147483647 h 277"/>
                <a:gd name="T14" fmla="*/ 2147483647 w 193"/>
                <a:gd name="T15" fmla="*/ 2147483647 h 277"/>
                <a:gd name="T16" fmla="*/ 2147483647 w 193"/>
                <a:gd name="T17" fmla="*/ 2147483647 h 277"/>
                <a:gd name="T18" fmla="*/ 2147483647 w 193"/>
                <a:gd name="T19" fmla="*/ 2147483647 h 277"/>
                <a:gd name="T20" fmla="*/ 2147483647 w 193"/>
                <a:gd name="T21" fmla="*/ 2147483647 h 277"/>
                <a:gd name="T22" fmla="*/ 2147483647 w 193"/>
                <a:gd name="T23" fmla="*/ 2147483647 h 277"/>
                <a:gd name="T24" fmla="*/ 2147483647 w 193"/>
                <a:gd name="T25" fmla="*/ 2147483647 h 277"/>
                <a:gd name="T26" fmla="*/ 2147483647 w 193"/>
                <a:gd name="T27" fmla="*/ 2147483647 h 277"/>
                <a:gd name="T28" fmla="*/ 2147483647 w 193"/>
                <a:gd name="T29" fmla="*/ 2147483647 h 277"/>
                <a:gd name="T30" fmla="*/ 2147483647 w 193"/>
                <a:gd name="T31" fmla="*/ 2147483647 h 277"/>
                <a:gd name="T32" fmla="*/ 2147483647 w 193"/>
                <a:gd name="T33" fmla="*/ 2147483647 h 277"/>
                <a:gd name="T34" fmla="*/ 2147483647 w 193"/>
                <a:gd name="T35" fmla="*/ 2147483647 h 277"/>
                <a:gd name="T36" fmla="*/ 2147483647 w 193"/>
                <a:gd name="T37" fmla="*/ 2147483647 h 277"/>
                <a:gd name="T38" fmla="*/ 2147483647 w 193"/>
                <a:gd name="T39" fmla="*/ 2147483647 h 277"/>
                <a:gd name="T40" fmla="*/ 2147483647 w 193"/>
                <a:gd name="T41" fmla="*/ 2147483647 h 277"/>
                <a:gd name="T42" fmla="*/ 2147483647 w 193"/>
                <a:gd name="T43" fmla="*/ 2147483647 h 277"/>
                <a:gd name="T44" fmla="*/ 2147483647 w 193"/>
                <a:gd name="T45" fmla="*/ 2147483647 h 277"/>
                <a:gd name="T46" fmla="*/ 2147483647 w 193"/>
                <a:gd name="T47" fmla="*/ 2147483647 h 277"/>
                <a:gd name="T48" fmla="*/ 2147483647 w 193"/>
                <a:gd name="T49" fmla="*/ 2147483647 h 277"/>
                <a:gd name="T50" fmla="*/ 2147483647 w 193"/>
                <a:gd name="T51" fmla="*/ 2147483647 h 277"/>
                <a:gd name="T52" fmla="*/ 2147483647 w 193"/>
                <a:gd name="T53" fmla="*/ 2147483647 h 277"/>
                <a:gd name="T54" fmla="*/ 2147483647 w 193"/>
                <a:gd name="T55" fmla="*/ 2147483647 h 277"/>
                <a:gd name="T56" fmla="*/ 2147483647 w 193"/>
                <a:gd name="T57" fmla="*/ 2147483647 h 277"/>
                <a:gd name="T58" fmla="*/ 2147483647 w 193"/>
                <a:gd name="T59" fmla="*/ 2147483647 h 277"/>
                <a:gd name="T60" fmla="*/ 2147483647 w 193"/>
                <a:gd name="T61" fmla="*/ 2147483647 h 277"/>
                <a:gd name="T62" fmla="*/ 2147483647 w 193"/>
                <a:gd name="T63" fmla="*/ 2147483647 h 277"/>
                <a:gd name="T64" fmla="*/ 2147483647 w 193"/>
                <a:gd name="T65" fmla="*/ 2147483647 h 277"/>
                <a:gd name="T66" fmla="*/ 2147483647 w 193"/>
                <a:gd name="T67" fmla="*/ 2147483647 h 277"/>
                <a:gd name="T68" fmla="*/ 2147483647 w 193"/>
                <a:gd name="T69" fmla="*/ 2147483647 h 277"/>
                <a:gd name="T70" fmla="*/ 2147483647 w 193"/>
                <a:gd name="T71" fmla="*/ 0 h 277"/>
                <a:gd name="T72" fmla="*/ 2147483647 w 193"/>
                <a:gd name="T73" fmla="*/ 2147483647 h 277"/>
                <a:gd name="T74" fmla="*/ 2147483647 w 193"/>
                <a:gd name="T75" fmla="*/ 2147483647 h 277"/>
                <a:gd name="T76" fmla="*/ 2147483647 w 193"/>
                <a:gd name="T77" fmla="*/ 2147483647 h 277"/>
                <a:gd name="T78" fmla="*/ 2147483647 w 193"/>
                <a:gd name="T79" fmla="*/ 2147483647 h 277"/>
                <a:gd name="T80" fmla="*/ 2147483647 w 193"/>
                <a:gd name="T81" fmla="*/ 2147483647 h 277"/>
                <a:gd name="T82" fmla="*/ 2147483647 w 193"/>
                <a:gd name="T83" fmla="*/ 2147483647 h 277"/>
                <a:gd name="T84" fmla="*/ 2147483647 w 193"/>
                <a:gd name="T85" fmla="*/ 2147483647 h 277"/>
                <a:gd name="T86" fmla="*/ 2147483647 w 193"/>
                <a:gd name="T87" fmla="*/ 2147483647 h 277"/>
                <a:gd name="T88" fmla="*/ 2147483647 w 193"/>
                <a:gd name="T89" fmla="*/ 2147483647 h 277"/>
                <a:gd name="T90" fmla="*/ 2147483647 w 193"/>
                <a:gd name="T91" fmla="*/ 2147483647 h 277"/>
                <a:gd name="T92" fmla="*/ 2147483647 w 193"/>
                <a:gd name="T93" fmla="*/ 2147483647 h 277"/>
                <a:gd name="T94" fmla="*/ 2147483647 w 193"/>
                <a:gd name="T95" fmla="*/ 2147483647 h 277"/>
                <a:gd name="T96" fmla="*/ 2147483647 w 193"/>
                <a:gd name="T97" fmla="*/ 2147483647 h 277"/>
                <a:gd name="T98" fmla="*/ 2147483647 w 193"/>
                <a:gd name="T99" fmla="*/ 2147483647 h 277"/>
                <a:gd name="T100" fmla="*/ 2147483647 w 193"/>
                <a:gd name="T101" fmla="*/ 2147483647 h 277"/>
                <a:gd name="T102" fmla="*/ 2147483647 w 193"/>
                <a:gd name="T103" fmla="*/ 2147483647 h 277"/>
                <a:gd name="T104" fmla="*/ 2147483647 w 193"/>
                <a:gd name="T105" fmla="*/ 2147483647 h 277"/>
                <a:gd name="T106" fmla="*/ 2147483647 w 193"/>
                <a:gd name="T107" fmla="*/ 2147483647 h 277"/>
                <a:gd name="T108" fmla="*/ 2147483647 w 193"/>
                <a:gd name="T109" fmla="*/ 2147483647 h 277"/>
                <a:gd name="T110" fmla="*/ 0 w 193"/>
                <a:gd name="T111" fmla="*/ 2147483647 h 277"/>
                <a:gd name="T112" fmla="*/ 2147483647 w 193"/>
                <a:gd name="T113" fmla="*/ 2147483647 h 277"/>
                <a:gd name="T114" fmla="*/ 2147483647 w 193"/>
                <a:gd name="T115" fmla="*/ 2147483647 h 277"/>
                <a:gd name="T116" fmla="*/ 2147483647 w 193"/>
                <a:gd name="T117" fmla="*/ 2147483647 h 277"/>
                <a:gd name="T118" fmla="*/ 2147483647 w 193"/>
                <a:gd name="T119" fmla="*/ 2147483647 h 27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3"/>
                <a:gd name="T181" fmla="*/ 0 h 277"/>
                <a:gd name="T182" fmla="*/ 193 w 193"/>
                <a:gd name="T183" fmla="*/ 277 h 27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3" h="277">
                  <a:moveTo>
                    <a:pt x="49" y="106"/>
                  </a:moveTo>
                  <a:lnTo>
                    <a:pt x="57" y="100"/>
                  </a:lnTo>
                  <a:lnTo>
                    <a:pt x="63" y="96"/>
                  </a:lnTo>
                  <a:lnTo>
                    <a:pt x="70" y="92"/>
                  </a:lnTo>
                  <a:lnTo>
                    <a:pt x="78" y="86"/>
                  </a:lnTo>
                  <a:lnTo>
                    <a:pt x="86" y="82"/>
                  </a:lnTo>
                  <a:lnTo>
                    <a:pt x="94" y="78"/>
                  </a:lnTo>
                  <a:lnTo>
                    <a:pt x="99" y="75"/>
                  </a:lnTo>
                  <a:lnTo>
                    <a:pt x="104" y="73"/>
                  </a:lnTo>
                  <a:lnTo>
                    <a:pt x="105" y="72"/>
                  </a:lnTo>
                  <a:lnTo>
                    <a:pt x="103" y="74"/>
                  </a:lnTo>
                  <a:lnTo>
                    <a:pt x="100" y="78"/>
                  </a:lnTo>
                  <a:lnTo>
                    <a:pt x="95" y="83"/>
                  </a:lnTo>
                  <a:lnTo>
                    <a:pt x="90" y="90"/>
                  </a:lnTo>
                  <a:lnTo>
                    <a:pt x="83" y="96"/>
                  </a:lnTo>
                  <a:lnTo>
                    <a:pt x="77" y="102"/>
                  </a:lnTo>
                  <a:lnTo>
                    <a:pt x="71" y="108"/>
                  </a:lnTo>
                  <a:lnTo>
                    <a:pt x="65" y="112"/>
                  </a:lnTo>
                  <a:lnTo>
                    <a:pt x="59" y="116"/>
                  </a:lnTo>
                  <a:lnTo>
                    <a:pt x="53" y="121"/>
                  </a:lnTo>
                  <a:lnTo>
                    <a:pt x="47" y="127"/>
                  </a:lnTo>
                  <a:lnTo>
                    <a:pt x="41" y="133"/>
                  </a:lnTo>
                  <a:lnTo>
                    <a:pt x="36" y="138"/>
                  </a:lnTo>
                  <a:lnTo>
                    <a:pt x="33" y="144"/>
                  </a:lnTo>
                  <a:lnTo>
                    <a:pt x="30" y="149"/>
                  </a:lnTo>
                  <a:lnTo>
                    <a:pt x="27" y="155"/>
                  </a:lnTo>
                  <a:lnTo>
                    <a:pt x="26" y="161"/>
                  </a:lnTo>
                  <a:lnTo>
                    <a:pt x="24" y="175"/>
                  </a:lnTo>
                  <a:lnTo>
                    <a:pt x="25" y="188"/>
                  </a:lnTo>
                  <a:lnTo>
                    <a:pt x="29" y="200"/>
                  </a:lnTo>
                  <a:lnTo>
                    <a:pt x="36" y="212"/>
                  </a:lnTo>
                  <a:lnTo>
                    <a:pt x="40" y="217"/>
                  </a:lnTo>
                  <a:lnTo>
                    <a:pt x="44" y="222"/>
                  </a:lnTo>
                  <a:lnTo>
                    <a:pt x="50" y="226"/>
                  </a:lnTo>
                  <a:lnTo>
                    <a:pt x="55" y="229"/>
                  </a:lnTo>
                  <a:lnTo>
                    <a:pt x="61" y="232"/>
                  </a:lnTo>
                  <a:lnTo>
                    <a:pt x="67" y="235"/>
                  </a:lnTo>
                  <a:lnTo>
                    <a:pt x="73" y="237"/>
                  </a:lnTo>
                  <a:lnTo>
                    <a:pt x="80" y="239"/>
                  </a:lnTo>
                  <a:lnTo>
                    <a:pt x="88" y="240"/>
                  </a:lnTo>
                  <a:lnTo>
                    <a:pt x="94" y="240"/>
                  </a:lnTo>
                  <a:lnTo>
                    <a:pt x="101" y="239"/>
                  </a:lnTo>
                  <a:lnTo>
                    <a:pt x="107" y="238"/>
                  </a:lnTo>
                  <a:lnTo>
                    <a:pt x="113" y="237"/>
                  </a:lnTo>
                  <a:lnTo>
                    <a:pt x="119" y="234"/>
                  </a:lnTo>
                  <a:lnTo>
                    <a:pt x="126" y="231"/>
                  </a:lnTo>
                  <a:lnTo>
                    <a:pt x="132" y="228"/>
                  </a:lnTo>
                  <a:lnTo>
                    <a:pt x="138" y="224"/>
                  </a:lnTo>
                  <a:lnTo>
                    <a:pt x="143" y="220"/>
                  </a:lnTo>
                  <a:lnTo>
                    <a:pt x="147" y="215"/>
                  </a:lnTo>
                  <a:lnTo>
                    <a:pt x="152" y="210"/>
                  </a:lnTo>
                  <a:lnTo>
                    <a:pt x="155" y="204"/>
                  </a:lnTo>
                  <a:lnTo>
                    <a:pt x="158" y="198"/>
                  </a:lnTo>
                  <a:lnTo>
                    <a:pt x="160" y="192"/>
                  </a:lnTo>
                  <a:lnTo>
                    <a:pt x="163" y="185"/>
                  </a:lnTo>
                  <a:lnTo>
                    <a:pt x="164" y="173"/>
                  </a:lnTo>
                  <a:lnTo>
                    <a:pt x="161" y="159"/>
                  </a:lnTo>
                  <a:lnTo>
                    <a:pt x="157" y="146"/>
                  </a:lnTo>
                  <a:lnTo>
                    <a:pt x="150" y="133"/>
                  </a:lnTo>
                  <a:lnTo>
                    <a:pt x="146" y="126"/>
                  </a:lnTo>
                  <a:lnTo>
                    <a:pt x="140" y="116"/>
                  </a:lnTo>
                  <a:lnTo>
                    <a:pt x="136" y="106"/>
                  </a:lnTo>
                  <a:lnTo>
                    <a:pt x="131" y="96"/>
                  </a:lnTo>
                  <a:lnTo>
                    <a:pt x="128" y="86"/>
                  </a:lnTo>
                  <a:lnTo>
                    <a:pt x="126" y="74"/>
                  </a:lnTo>
                  <a:lnTo>
                    <a:pt x="124" y="60"/>
                  </a:lnTo>
                  <a:lnTo>
                    <a:pt x="122" y="47"/>
                  </a:lnTo>
                  <a:lnTo>
                    <a:pt x="121" y="42"/>
                  </a:lnTo>
                  <a:lnTo>
                    <a:pt x="122" y="38"/>
                  </a:lnTo>
                  <a:lnTo>
                    <a:pt x="127" y="27"/>
                  </a:lnTo>
                  <a:lnTo>
                    <a:pt x="132" y="13"/>
                  </a:lnTo>
                  <a:lnTo>
                    <a:pt x="137" y="0"/>
                  </a:lnTo>
                  <a:lnTo>
                    <a:pt x="138" y="19"/>
                  </a:lnTo>
                  <a:lnTo>
                    <a:pt x="140" y="36"/>
                  </a:lnTo>
                  <a:lnTo>
                    <a:pt x="142" y="51"/>
                  </a:lnTo>
                  <a:lnTo>
                    <a:pt x="145" y="64"/>
                  </a:lnTo>
                  <a:lnTo>
                    <a:pt x="149" y="76"/>
                  </a:lnTo>
                  <a:lnTo>
                    <a:pt x="154" y="90"/>
                  </a:lnTo>
                  <a:lnTo>
                    <a:pt x="161" y="104"/>
                  </a:lnTo>
                  <a:lnTo>
                    <a:pt x="170" y="119"/>
                  </a:lnTo>
                  <a:lnTo>
                    <a:pt x="175" y="129"/>
                  </a:lnTo>
                  <a:lnTo>
                    <a:pt x="185" y="148"/>
                  </a:lnTo>
                  <a:lnTo>
                    <a:pt x="191" y="166"/>
                  </a:lnTo>
                  <a:lnTo>
                    <a:pt x="193" y="184"/>
                  </a:lnTo>
                  <a:lnTo>
                    <a:pt x="192" y="201"/>
                  </a:lnTo>
                  <a:lnTo>
                    <a:pt x="189" y="211"/>
                  </a:lnTo>
                  <a:lnTo>
                    <a:pt x="186" y="219"/>
                  </a:lnTo>
                  <a:lnTo>
                    <a:pt x="182" y="227"/>
                  </a:lnTo>
                  <a:lnTo>
                    <a:pt x="178" y="235"/>
                  </a:lnTo>
                  <a:lnTo>
                    <a:pt x="172" y="242"/>
                  </a:lnTo>
                  <a:lnTo>
                    <a:pt x="166" y="249"/>
                  </a:lnTo>
                  <a:lnTo>
                    <a:pt x="158" y="255"/>
                  </a:lnTo>
                  <a:lnTo>
                    <a:pt x="150" y="261"/>
                  </a:lnTo>
                  <a:lnTo>
                    <a:pt x="142" y="266"/>
                  </a:lnTo>
                  <a:lnTo>
                    <a:pt x="133" y="270"/>
                  </a:lnTo>
                  <a:lnTo>
                    <a:pt x="125" y="273"/>
                  </a:lnTo>
                  <a:lnTo>
                    <a:pt x="115" y="275"/>
                  </a:lnTo>
                  <a:lnTo>
                    <a:pt x="106" y="277"/>
                  </a:lnTo>
                  <a:lnTo>
                    <a:pt x="97" y="277"/>
                  </a:lnTo>
                  <a:lnTo>
                    <a:pt x="88" y="277"/>
                  </a:lnTo>
                  <a:lnTo>
                    <a:pt x="77" y="276"/>
                  </a:lnTo>
                  <a:lnTo>
                    <a:pt x="68" y="274"/>
                  </a:lnTo>
                  <a:lnTo>
                    <a:pt x="59" y="271"/>
                  </a:lnTo>
                  <a:lnTo>
                    <a:pt x="51" y="267"/>
                  </a:lnTo>
                  <a:lnTo>
                    <a:pt x="42" y="263"/>
                  </a:lnTo>
                  <a:lnTo>
                    <a:pt x="35" y="258"/>
                  </a:lnTo>
                  <a:lnTo>
                    <a:pt x="29" y="252"/>
                  </a:lnTo>
                  <a:lnTo>
                    <a:pt x="23" y="244"/>
                  </a:lnTo>
                  <a:lnTo>
                    <a:pt x="17" y="237"/>
                  </a:lnTo>
                  <a:lnTo>
                    <a:pt x="8" y="221"/>
                  </a:lnTo>
                  <a:lnTo>
                    <a:pt x="2" y="204"/>
                  </a:lnTo>
                  <a:lnTo>
                    <a:pt x="0" y="187"/>
                  </a:lnTo>
                  <a:lnTo>
                    <a:pt x="2" y="169"/>
                  </a:lnTo>
                  <a:lnTo>
                    <a:pt x="4" y="160"/>
                  </a:lnTo>
                  <a:lnTo>
                    <a:pt x="9" y="152"/>
                  </a:lnTo>
                  <a:lnTo>
                    <a:pt x="13" y="144"/>
                  </a:lnTo>
                  <a:lnTo>
                    <a:pt x="18" y="136"/>
                  </a:lnTo>
                  <a:lnTo>
                    <a:pt x="24" y="127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9" y="106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3" name="Freeform 16"/>
            <p:cNvSpPr>
              <a:spLocks/>
            </p:cNvSpPr>
            <p:nvPr/>
          </p:nvSpPr>
          <p:spPr bwMode="auto">
            <a:xfrm>
              <a:off x="4445000" y="2754313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8" y="106"/>
                  </a:moveTo>
                  <a:lnTo>
                    <a:pt x="56" y="100"/>
                  </a:lnTo>
                  <a:lnTo>
                    <a:pt x="62" y="96"/>
                  </a:lnTo>
                  <a:lnTo>
                    <a:pt x="69" y="91"/>
                  </a:lnTo>
                  <a:lnTo>
                    <a:pt x="78" y="86"/>
                  </a:lnTo>
                  <a:lnTo>
                    <a:pt x="86" y="82"/>
                  </a:lnTo>
                  <a:lnTo>
                    <a:pt x="93" y="78"/>
                  </a:lnTo>
                  <a:lnTo>
                    <a:pt x="99" y="75"/>
                  </a:lnTo>
                  <a:lnTo>
                    <a:pt x="103" y="73"/>
                  </a:lnTo>
                  <a:lnTo>
                    <a:pt x="104" y="72"/>
                  </a:lnTo>
                  <a:lnTo>
                    <a:pt x="102" y="74"/>
                  </a:lnTo>
                  <a:lnTo>
                    <a:pt x="99" y="78"/>
                  </a:lnTo>
                  <a:lnTo>
                    <a:pt x="94" y="83"/>
                  </a:lnTo>
                  <a:lnTo>
                    <a:pt x="89" y="89"/>
                  </a:lnTo>
                  <a:lnTo>
                    <a:pt x="83" y="96"/>
                  </a:lnTo>
                  <a:lnTo>
                    <a:pt x="77" y="102"/>
                  </a:lnTo>
                  <a:lnTo>
                    <a:pt x="71" y="108"/>
                  </a:lnTo>
                  <a:lnTo>
                    <a:pt x="64" y="112"/>
                  </a:lnTo>
                  <a:lnTo>
                    <a:pt x="58" y="117"/>
                  </a:lnTo>
                  <a:lnTo>
                    <a:pt x="52" y="122"/>
                  </a:lnTo>
                  <a:lnTo>
                    <a:pt x="46" y="127"/>
                  </a:lnTo>
                  <a:lnTo>
                    <a:pt x="41" y="133"/>
                  </a:lnTo>
                  <a:lnTo>
                    <a:pt x="36" y="139"/>
                  </a:lnTo>
                  <a:lnTo>
                    <a:pt x="33" y="144"/>
                  </a:lnTo>
                  <a:lnTo>
                    <a:pt x="29" y="150"/>
                  </a:lnTo>
                  <a:lnTo>
                    <a:pt x="26" y="155"/>
                  </a:lnTo>
                  <a:lnTo>
                    <a:pt x="25" y="161"/>
                  </a:lnTo>
                  <a:lnTo>
                    <a:pt x="23" y="175"/>
                  </a:lnTo>
                  <a:lnTo>
                    <a:pt x="24" y="188"/>
                  </a:lnTo>
                  <a:lnTo>
                    <a:pt x="28" y="200"/>
                  </a:lnTo>
                  <a:lnTo>
                    <a:pt x="36" y="212"/>
                  </a:lnTo>
                  <a:lnTo>
                    <a:pt x="40" y="217"/>
                  </a:lnTo>
                  <a:lnTo>
                    <a:pt x="44" y="222"/>
                  </a:lnTo>
                  <a:lnTo>
                    <a:pt x="49" y="226"/>
                  </a:lnTo>
                  <a:lnTo>
                    <a:pt x="55" y="230"/>
                  </a:lnTo>
                  <a:lnTo>
                    <a:pt x="60" y="233"/>
                  </a:lnTo>
                  <a:lnTo>
                    <a:pt x="66" y="236"/>
                  </a:lnTo>
                  <a:lnTo>
                    <a:pt x="73" y="238"/>
                  </a:lnTo>
                  <a:lnTo>
                    <a:pt x="80" y="239"/>
                  </a:lnTo>
                  <a:lnTo>
                    <a:pt x="87" y="240"/>
                  </a:lnTo>
                  <a:lnTo>
                    <a:pt x="93" y="240"/>
                  </a:lnTo>
                  <a:lnTo>
                    <a:pt x="100" y="240"/>
                  </a:lnTo>
                  <a:lnTo>
                    <a:pt x="106" y="239"/>
                  </a:lnTo>
                  <a:lnTo>
                    <a:pt x="114" y="237"/>
                  </a:lnTo>
                  <a:lnTo>
                    <a:pt x="120" y="235"/>
                  </a:lnTo>
                  <a:lnTo>
                    <a:pt x="126" y="232"/>
                  </a:lnTo>
                  <a:lnTo>
                    <a:pt x="132" y="228"/>
                  </a:lnTo>
                  <a:lnTo>
                    <a:pt x="142" y="220"/>
                  </a:lnTo>
                  <a:lnTo>
                    <a:pt x="152" y="209"/>
                  </a:lnTo>
                  <a:lnTo>
                    <a:pt x="158" y="198"/>
                  </a:lnTo>
                  <a:lnTo>
                    <a:pt x="162" y="186"/>
                  </a:lnTo>
                  <a:lnTo>
                    <a:pt x="163" y="174"/>
                  </a:lnTo>
                  <a:lnTo>
                    <a:pt x="161" y="160"/>
                  </a:lnTo>
                  <a:lnTo>
                    <a:pt x="157" y="147"/>
                  </a:lnTo>
                  <a:lnTo>
                    <a:pt x="150" y="133"/>
                  </a:lnTo>
                  <a:lnTo>
                    <a:pt x="145" y="126"/>
                  </a:lnTo>
                  <a:lnTo>
                    <a:pt x="139" y="116"/>
                  </a:lnTo>
                  <a:lnTo>
                    <a:pt x="135" y="106"/>
                  </a:lnTo>
                  <a:lnTo>
                    <a:pt x="131" y="97"/>
                  </a:lnTo>
                  <a:lnTo>
                    <a:pt x="128" y="87"/>
                  </a:lnTo>
                  <a:lnTo>
                    <a:pt x="125" y="75"/>
                  </a:lnTo>
                  <a:lnTo>
                    <a:pt x="123" y="60"/>
                  </a:lnTo>
                  <a:lnTo>
                    <a:pt x="122" y="47"/>
                  </a:lnTo>
                  <a:lnTo>
                    <a:pt x="121" y="42"/>
                  </a:lnTo>
                  <a:lnTo>
                    <a:pt x="122" y="38"/>
                  </a:lnTo>
                  <a:lnTo>
                    <a:pt x="126" y="27"/>
                  </a:lnTo>
                  <a:lnTo>
                    <a:pt x="131" y="12"/>
                  </a:lnTo>
                  <a:lnTo>
                    <a:pt x="136" y="0"/>
                  </a:lnTo>
                  <a:lnTo>
                    <a:pt x="137" y="20"/>
                  </a:lnTo>
                  <a:lnTo>
                    <a:pt x="139" y="36"/>
                  </a:lnTo>
                  <a:lnTo>
                    <a:pt x="141" y="51"/>
                  </a:lnTo>
                  <a:lnTo>
                    <a:pt x="144" y="65"/>
                  </a:lnTo>
                  <a:lnTo>
                    <a:pt x="149" y="77"/>
                  </a:lnTo>
                  <a:lnTo>
                    <a:pt x="154" y="90"/>
                  </a:lnTo>
                  <a:lnTo>
                    <a:pt x="161" y="105"/>
                  </a:lnTo>
                  <a:lnTo>
                    <a:pt x="169" y="119"/>
                  </a:lnTo>
                  <a:lnTo>
                    <a:pt x="175" y="128"/>
                  </a:lnTo>
                  <a:lnTo>
                    <a:pt x="185" y="148"/>
                  </a:lnTo>
                  <a:lnTo>
                    <a:pt x="192" y="166"/>
                  </a:lnTo>
                  <a:lnTo>
                    <a:pt x="194" y="184"/>
                  </a:lnTo>
                  <a:lnTo>
                    <a:pt x="192" y="201"/>
                  </a:lnTo>
                  <a:lnTo>
                    <a:pt x="190" y="211"/>
                  </a:lnTo>
                  <a:lnTo>
                    <a:pt x="186" y="220"/>
                  </a:lnTo>
                  <a:lnTo>
                    <a:pt x="182" y="228"/>
                  </a:lnTo>
                  <a:lnTo>
                    <a:pt x="177" y="235"/>
                  </a:lnTo>
                  <a:lnTo>
                    <a:pt x="171" y="242"/>
                  </a:lnTo>
                  <a:lnTo>
                    <a:pt x="165" y="249"/>
                  </a:lnTo>
                  <a:lnTo>
                    <a:pt x="158" y="256"/>
                  </a:lnTo>
                  <a:lnTo>
                    <a:pt x="150" y="261"/>
                  </a:lnTo>
                  <a:lnTo>
                    <a:pt x="141" y="266"/>
                  </a:lnTo>
                  <a:lnTo>
                    <a:pt x="132" y="270"/>
                  </a:lnTo>
                  <a:lnTo>
                    <a:pt x="124" y="273"/>
                  </a:lnTo>
                  <a:lnTo>
                    <a:pt x="115" y="275"/>
                  </a:lnTo>
                  <a:lnTo>
                    <a:pt x="105" y="277"/>
                  </a:lnTo>
                  <a:lnTo>
                    <a:pt x="96" y="277"/>
                  </a:lnTo>
                  <a:lnTo>
                    <a:pt x="87" y="277"/>
                  </a:lnTo>
                  <a:lnTo>
                    <a:pt x="78" y="276"/>
                  </a:lnTo>
                  <a:lnTo>
                    <a:pt x="68" y="274"/>
                  </a:lnTo>
                  <a:lnTo>
                    <a:pt x="59" y="271"/>
                  </a:lnTo>
                  <a:lnTo>
                    <a:pt x="50" y="267"/>
                  </a:lnTo>
                  <a:lnTo>
                    <a:pt x="43" y="263"/>
                  </a:lnTo>
                  <a:lnTo>
                    <a:pt x="35" y="258"/>
                  </a:lnTo>
                  <a:lnTo>
                    <a:pt x="28" y="252"/>
                  </a:lnTo>
                  <a:lnTo>
                    <a:pt x="22" y="244"/>
                  </a:lnTo>
                  <a:lnTo>
                    <a:pt x="16" y="237"/>
                  </a:lnTo>
                  <a:lnTo>
                    <a:pt x="7" y="221"/>
                  </a:lnTo>
                  <a:lnTo>
                    <a:pt x="2" y="204"/>
                  </a:lnTo>
                  <a:lnTo>
                    <a:pt x="0" y="187"/>
                  </a:lnTo>
                  <a:lnTo>
                    <a:pt x="2" y="168"/>
                  </a:lnTo>
                  <a:lnTo>
                    <a:pt x="4" y="160"/>
                  </a:lnTo>
                  <a:lnTo>
                    <a:pt x="8" y="152"/>
                  </a:lnTo>
                  <a:lnTo>
                    <a:pt x="12" y="144"/>
                  </a:lnTo>
                  <a:lnTo>
                    <a:pt x="17" y="136"/>
                  </a:lnTo>
                  <a:lnTo>
                    <a:pt x="23" y="128"/>
                  </a:lnTo>
                  <a:lnTo>
                    <a:pt x="30" y="120"/>
                  </a:lnTo>
                  <a:lnTo>
                    <a:pt x="39" y="113"/>
                  </a:lnTo>
                  <a:lnTo>
                    <a:pt x="48" y="106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4" name="Freeform 17"/>
            <p:cNvSpPr>
              <a:spLocks/>
            </p:cNvSpPr>
            <p:nvPr/>
          </p:nvSpPr>
          <p:spPr bwMode="auto">
            <a:xfrm>
              <a:off x="3767138" y="1935163"/>
              <a:ext cx="306388" cy="441325"/>
            </a:xfrm>
            <a:custGeom>
              <a:avLst/>
              <a:gdLst>
                <a:gd name="T0" fmla="*/ 2147483647 w 193"/>
                <a:gd name="T1" fmla="*/ 2147483647 h 278"/>
                <a:gd name="T2" fmla="*/ 2147483647 w 193"/>
                <a:gd name="T3" fmla="*/ 2147483647 h 278"/>
                <a:gd name="T4" fmla="*/ 2147483647 w 193"/>
                <a:gd name="T5" fmla="*/ 2147483647 h 278"/>
                <a:gd name="T6" fmla="*/ 2147483647 w 193"/>
                <a:gd name="T7" fmla="*/ 2147483647 h 278"/>
                <a:gd name="T8" fmla="*/ 2147483647 w 193"/>
                <a:gd name="T9" fmla="*/ 2147483647 h 278"/>
                <a:gd name="T10" fmla="*/ 2147483647 w 193"/>
                <a:gd name="T11" fmla="*/ 2147483647 h 278"/>
                <a:gd name="T12" fmla="*/ 2147483647 w 193"/>
                <a:gd name="T13" fmla="*/ 2147483647 h 278"/>
                <a:gd name="T14" fmla="*/ 2147483647 w 193"/>
                <a:gd name="T15" fmla="*/ 2147483647 h 278"/>
                <a:gd name="T16" fmla="*/ 2147483647 w 193"/>
                <a:gd name="T17" fmla="*/ 2147483647 h 278"/>
                <a:gd name="T18" fmla="*/ 2147483647 w 193"/>
                <a:gd name="T19" fmla="*/ 2147483647 h 278"/>
                <a:gd name="T20" fmla="*/ 2147483647 w 193"/>
                <a:gd name="T21" fmla="*/ 2147483647 h 278"/>
                <a:gd name="T22" fmla="*/ 2147483647 w 193"/>
                <a:gd name="T23" fmla="*/ 2147483647 h 278"/>
                <a:gd name="T24" fmla="*/ 2147483647 w 193"/>
                <a:gd name="T25" fmla="*/ 2147483647 h 278"/>
                <a:gd name="T26" fmla="*/ 2147483647 w 193"/>
                <a:gd name="T27" fmla="*/ 2147483647 h 278"/>
                <a:gd name="T28" fmla="*/ 2147483647 w 193"/>
                <a:gd name="T29" fmla="*/ 2147483647 h 278"/>
                <a:gd name="T30" fmla="*/ 2147483647 w 193"/>
                <a:gd name="T31" fmla="*/ 2147483647 h 278"/>
                <a:gd name="T32" fmla="*/ 2147483647 w 193"/>
                <a:gd name="T33" fmla="*/ 2147483647 h 278"/>
                <a:gd name="T34" fmla="*/ 2147483647 w 193"/>
                <a:gd name="T35" fmla="*/ 2147483647 h 278"/>
                <a:gd name="T36" fmla="*/ 2147483647 w 193"/>
                <a:gd name="T37" fmla="*/ 2147483647 h 278"/>
                <a:gd name="T38" fmla="*/ 2147483647 w 193"/>
                <a:gd name="T39" fmla="*/ 2147483647 h 278"/>
                <a:gd name="T40" fmla="*/ 2147483647 w 193"/>
                <a:gd name="T41" fmla="*/ 2147483647 h 278"/>
                <a:gd name="T42" fmla="*/ 2147483647 w 193"/>
                <a:gd name="T43" fmla="*/ 2147483647 h 278"/>
                <a:gd name="T44" fmla="*/ 2147483647 w 193"/>
                <a:gd name="T45" fmla="*/ 2147483647 h 278"/>
                <a:gd name="T46" fmla="*/ 2147483647 w 193"/>
                <a:gd name="T47" fmla="*/ 2147483647 h 278"/>
                <a:gd name="T48" fmla="*/ 2147483647 w 193"/>
                <a:gd name="T49" fmla="*/ 2147483647 h 278"/>
                <a:gd name="T50" fmla="*/ 2147483647 w 193"/>
                <a:gd name="T51" fmla="*/ 2147483647 h 278"/>
                <a:gd name="T52" fmla="*/ 2147483647 w 193"/>
                <a:gd name="T53" fmla="*/ 2147483647 h 278"/>
                <a:gd name="T54" fmla="*/ 2147483647 w 193"/>
                <a:gd name="T55" fmla="*/ 2147483647 h 278"/>
                <a:gd name="T56" fmla="*/ 2147483647 w 193"/>
                <a:gd name="T57" fmla="*/ 2147483647 h 278"/>
                <a:gd name="T58" fmla="*/ 2147483647 w 193"/>
                <a:gd name="T59" fmla="*/ 2147483647 h 278"/>
                <a:gd name="T60" fmla="*/ 2147483647 w 193"/>
                <a:gd name="T61" fmla="*/ 2147483647 h 278"/>
                <a:gd name="T62" fmla="*/ 2147483647 w 193"/>
                <a:gd name="T63" fmla="*/ 2147483647 h 278"/>
                <a:gd name="T64" fmla="*/ 2147483647 w 193"/>
                <a:gd name="T65" fmla="*/ 2147483647 h 278"/>
                <a:gd name="T66" fmla="*/ 2147483647 w 193"/>
                <a:gd name="T67" fmla="*/ 0 h 278"/>
                <a:gd name="T68" fmla="*/ 2147483647 w 193"/>
                <a:gd name="T69" fmla="*/ 2147483647 h 278"/>
                <a:gd name="T70" fmla="*/ 2147483647 w 193"/>
                <a:gd name="T71" fmla="*/ 2147483647 h 278"/>
                <a:gd name="T72" fmla="*/ 2147483647 w 193"/>
                <a:gd name="T73" fmla="*/ 2147483647 h 278"/>
                <a:gd name="T74" fmla="*/ 2147483647 w 193"/>
                <a:gd name="T75" fmla="*/ 2147483647 h 278"/>
                <a:gd name="T76" fmla="*/ 2147483647 w 193"/>
                <a:gd name="T77" fmla="*/ 2147483647 h 278"/>
                <a:gd name="T78" fmla="*/ 2147483647 w 193"/>
                <a:gd name="T79" fmla="*/ 2147483647 h 278"/>
                <a:gd name="T80" fmla="*/ 2147483647 w 193"/>
                <a:gd name="T81" fmla="*/ 2147483647 h 278"/>
                <a:gd name="T82" fmla="*/ 2147483647 w 193"/>
                <a:gd name="T83" fmla="*/ 2147483647 h 278"/>
                <a:gd name="T84" fmla="*/ 2147483647 w 193"/>
                <a:gd name="T85" fmla="*/ 2147483647 h 278"/>
                <a:gd name="T86" fmla="*/ 2147483647 w 193"/>
                <a:gd name="T87" fmla="*/ 2147483647 h 278"/>
                <a:gd name="T88" fmla="*/ 2147483647 w 193"/>
                <a:gd name="T89" fmla="*/ 2147483647 h 278"/>
                <a:gd name="T90" fmla="*/ 2147483647 w 193"/>
                <a:gd name="T91" fmla="*/ 2147483647 h 278"/>
                <a:gd name="T92" fmla="*/ 2147483647 w 193"/>
                <a:gd name="T93" fmla="*/ 2147483647 h 278"/>
                <a:gd name="T94" fmla="*/ 2147483647 w 193"/>
                <a:gd name="T95" fmla="*/ 2147483647 h 278"/>
                <a:gd name="T96" fmla="*/ 2147483647 w 193"/>
                <a:gd name="T97" fmla="*/ 2147483647 h 278"/>
                <a:gd name="T98" fmla="*/ 2147483647 w 193"/>
                <a:gd name="T99" fmla="*/ 2147483647 h 278"/>
                <a:gd name="T100" fmla="*/ 2147483647 w 193"/>
                <a:gd name="T101" fmla="*/ 2147483647 h 278"/>
                <a:gd name="T102" fmla="*/ 2147483647 w 193"/>
                <a:gd name="T103" fmla="*/ 2147483647 h 278"/>
                <a:gd name="T104" fmla="*/ 2147483647 w 193"/>
                <a:gd name="T105" fmla="*/ 2147483647 h 278"/>
                <a:gd name="T106" fmla="*/ 0 w 193"/>
                <a:gd name="T107" fmla="*/ 2147483647 h 278"/>
                <a:gd name="T108" fmla="*/ 2147483647 w 193"/>
                <a:gd name="T109" fmla="*/ 2147483647 h 278"/>
                <a:gd name="T110" fmla="*/ 2147483647 w 193"/>
                <a:gd name="T111" fmla="*/ 2147483647 h 278"/>
                <a:gd name="T112" fmla="*/ 2147483647 w 193"/>
                <a:gd name="T113" fmla="*/ 2147483647 h 278"/>
                <a:gd name="T114" fmla="*/ 2147483647 w 193"/>
                <a:gd name="T115" fmla="*/ 2147483647 h 2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78"/>
                <a:gd name="T176" fmla="*/ 193 w 193"/>
                <a:gd name="T177" fmla="*/ 278 h 2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78">
                  <a:moveTo>
                    <a:pt x="48" y="106"/>
                  </a:moveTo>
                  <a:lnTo>
                    <a:pt x="56" y="100"/>
                  </a:lnTo>
                  <a:lnTo>
                    <a:pt x="62" y="96"/>
                  </a:lnTo>
                  <a:lnTo>
                    <a:pt x="70" y="91"/>
                  </a:lnTo>
                  <a:lnTo>
                    <a:pt x="78" y="86"/>
                  </a:lnTo>
                  <a:lnTo>
                    <a:pt x="86" y="82"/>
                  </a:lnTo>
                  <a:lnTo>
                    <a:pt x="93" y="78"/>
                  </a:lnTo>
                  <a:lnTo>
                    <a:pt x="99" y="75"/>
                  </a:lnTo>
                  <a:lnTo>
                    <a:pt x="103" y="73"/>
                  </a:lnTo>
                  <a:lnTo>
                    <a:pt x="104" y="72"/>
                  </a:lnTo>
                  <a:lnTo>
                    <a:pt x="102" y="74"/>
                  </a:lnTo>
                  <a:lnTo>
                    <a:pt x="99" y="78"/>
                  </a:lnTo>
                  <a:lnTo>
                    <a:pt x="94" y="84"/>
                  </a:lnTo>
                  <a:lnTo>
                    <a:pt x="89" y="89"/>
                  </a:lnTo>
                  <a:lnTo>
                    <a:pt x="83" y="97"/>
                  </a:lnTo>
                  <a:lnTo>
                    <a:pt x="77" y="103"/>
                  </a:lnTo>
                  <a:lnTo>
                    <a:pt x="71" y="108"/>
                  </a:lnTo>
                  <a:lnTo>
                    <a:pt x="64" y="113"/>
                  </a:lnTo>
                  <a:lnTo>
                    <a:pt x="58" y="117"/>
                  </a:lnTo>
                  <a:lnTo>
                    <a:pt x="52" y="122"/>
                  </a:lnTo>
                  <a:lnTo>
                    <a:pt x="46" y="127"/>
                  </a:lnTo>
                  <a:lnTo>
                    <a:pt x="41" y="132"/>
                  </a:lnTo>
                  <a:lnTo>
                    <a:pt x="37" y="139"/>
                  </a:lnTo>
                  <a:lnTo>
                    <a:pt x="33" y="144"/>
                  </a:lnTo>
                  <a:lnTo>
                    <a:pt x="30" y="150"/>
                  </a:lnTo>
                  <a:lnTo>
                    <a:pt x="27" y="156"/>
                  </a:lnTo>
                  <a:lnTo>
                    <a:pt x="25" y="162"/>
                  </a:lnTo>
                  <a:lnTo>
                    <a:pt x="23" y="176"/>
                  </a:lnTo>
                  <a:lnTo>
                    <a:pt x="25" y="188"/>
                  </a:lnTo>
                  <a:lnTo>
                    <a:pt x="30" y="200"/>
                  </a:lnTo>
                  <a:lnTo>
                    <a:pt x="36" y="211"/>
                  </a:lnTo>
                  <a:lnTo>
                    <a:pt x="40" y="217"/>
                  </a:lnTo>
                  <a:lnTo>
                    <a:pt x="44" y="222"/>
                  </a:lnTo>
                  <a:lnTo>
                    <a:pt x="49" y="226"/>
                  </a:lnTo>
                  <a:lnTo>
                    <a:pt x="55" y="230"/>
                  </a:lnTo>
                  <a:lnTo>
                    <a:pt x="60" y="233"/>
                  </a:lnTo>
                  <a:lnTo>
                    <a:pt x="66" y="236"/>
                  </a:lnTo>
                  <a:lnTo>
                    <a:pt x="73" y="238"/>
                  </a:lnTo>
                  <a:lnTo>
                    <a:pt x="80" y="239"/>
                  </a:lnTo>
                  <a:lnTo>
                    <a:pt x="87" y="240"/>
                  </a:lnTo>
                  <a:lnTo>
                    <a:pt x="93" y="240"/>
                  </a:lnTo>
                  <a:lnTo>
                    <a:pt x="100" y="240"/>
                  </a:lnTo>
                  <a:lnTo>
                    <a:pt x="106" y="239"/>
                  </a:lnTo>
                  <a:lnTo>
                    <a:pt x="114" y="237"/>
                  </a:lnTo>
                  <a:lnTo>
                    <a:pt x="120" y="235"/>
                  </a:lnTo>
                  <a:lnTo>
                    <a:pt x="126" y="232"/>
                  </a:lnTo>
                  <a:lnTo>
                    <a:pt x="132" y="229"/>
                  </a:lnTo>
                  <a:lnTo>
                    <a:pt x="142" y="220"/>
                  </a:lnTo>
                  <a:lnTo>
                    <a:pt x="151" y="209"/>
                  </a:lnTo>
                  <a:lnTo>
                    <a:pt x="157" y="198"/>
                  </a:lnTo>
                  <a:lnTo>
                    <a:pt x="161" y="186"/>
                  </a:lnTo>
                  <a:lnTo>
                    <a:pt x="162" y="174"/>
                  </a:lnTo>
                  <a:lnTo>
                    <a:pt x="161" y="160"/>
                  </a:lnTo>
                  <a:lnTo>
                    <a:pt x="156" y="147"/>
                  </a:lnTo>
                  <a:lnTo>
                    <a:pt x="149" y="132"/>
                  </a:lnTo>
                  <a:lnTo>
                    <a:pt x="145" y="126"/>
                  </a:lnTo>
                  <a:lnTo>
                    <a:pt x="139" y="116"/>
                  </a:lnTo>
                  <a:lnTo>
                    <a:pt x="135" y="106"/>
                  </a:lnTo>
                  <a:lnTo>
                    <a:pt x="131" y="97"/>
                  </a:lnTo>
                  <a:lnTo>
                    <a:pt x="128" y="87"/>
                  </a:lnTo>
                  <a:lnTo>
                    <a:pt x="126" y="75"/>
                  </a:lnTo>
                  <a:lnTo>
                    <a:pt x="124" y="60"/>
                  </a:lnTo>
                  <a:lnTo>
                    <a:pt x="123" y="47"/>
                  </a:lnTo>
                  <a:lnTo>
                    <a:pt x="122" y="42"/>
                  </a:lnTo>
                  <a:lnTo>
                    <a:pt x="123" y="38"/>
                  </a:lnTo>
                  <a:lnTo>
                    <a:pt x="127" y="27"/>
                  </a:lnTo>
                  <a:lnTo>
                    <a:pt x="131" y="13"/>
                  </a:lnTo>
                  <a:lnTo>
                    <a:pt x="136" y="0"/>
                  </a:lnTo>
                  <a:lnTo>
                    <a:pt x="137" y="20"/>
                  </a:lnTo>
                  <a:lnTo>
                    <a:pt x="138" y="36"/>
                  </a:lnTo>
                  <a:lnTo>
                    <a:pt x="140" y="51"/>
                  </a:lnTo>
                  <a:lnTo>
                    <a:pt x="143" y="65"/>
                  </a:lnTo>
                  <a:lnTo>
                    <a:pt x="148" y="77"/>
                  </a:lnTo>
                  <a:lnTo>
                    <a:pt x="154" y="90"/>
                  </a:lnTo>
                  <a:lnTo>
                    <a:pt x="161" y="105"/>
                  </a:lnTo>
                  <a:lnTo>
                    <a:pt x="169" y="120"/>
                  </a:lnTo>
                  <a:lnTo>
                    <a:pt x="174" y="128"/>
                  </a:lnTo>
                  <a:lnTo>
                    <a:pt x="184" y="148"/>
                  </a:lnTo>
                  <a:lnTo>
                    <a:pt x="191" y="166"/>
                  </a:lnTo>
                  <a:lnTo>
                    <a:pt x="193" y="185"/>
                  </a:lnTo>
                  <a:lnTo>
                    <a:pt x="191" y="202"/>
                  </a:lnTo>
                  <a:lnTo>
                    <a:pt x="189" y="211"/>
                  </a:lnTo>
                  <a:lnTo>
                    <a:pt x="186" y="220"/>
                  </a:lnTo>
                  <a:lnTo>
                    <a:pt x="181" y="228"/>
                  </a:lnTo>
                  <a:lnTo>
                    <a:pt x="176" y="235"/>
                  </a:lnTo>
                  <a:lnTo>
                    <a:pt x="170" y="242"/>
                  </a:lnTo>
                  <a:lnTo>
                    <a:pt x="164" y="249"/>
                  </a:lnTo>
                  <a:lnTo>
                    <a:pt x="157" y="256"/>
                  </a:lnTo>
                  <a:lnTo>
                    <a:pt x="149" y="261"/>
                  </a:lnTo>
                  <a:lnTo>
                    <a:pt x="140" y="266"/>
                  </a:lnTo>
                  <a:lnTo>
                    <a:pt x="132" y="270"/>
                  </a:lnTo>
                  <a:lnTo>
                    <a:pt x="124" y="274"/>
                  </a:lnTo>
                  <a:lnTo>
                    <a:pt x="115" y="276"/>
                  </a:lnTo>
                  <a:lnTo>
                    <a:pt x="106" y="277"/>
                  </a:lnTo>
                  <a:lnTo>
                    <a:pt x="97" y="278"/>
                  </a:lnTo>
                  <a:lnTo>
                    <a:pt x="87" y="277"/>
                  </a:lnTo>
                  <a:lnTo>
                    <a:pt x="78" y="276"/>
                  </a:lnTo>
                  <a:lnTo>
                    <a:pt x="69" y="274"/>
                  </a:lnTo>
                  <a:lnTo>
                    <a:pt x="59" y="271"/>
                  </a:lnTo>
                  <a:lnTo>
                    <a:pt x="51" y="268"/>
                  </a:lnTo>
                  <a:lnTo>
                    <a:pt x="43" y="263"/>
                  </a:lnTo>
                  <a:lnTo>
                    <a:pt x="36" y="258"/>
                  </a:lnTo>
                  <a:lnTo>
                    <a:pt x="28" y="253"/>
                  </a:lnTo>
                  <a:lnTo>
                    <a:pt x="22" y="245"/>
                  </a:lnTo>
                  <a:lnTo>
                    <a:pt x="16" y="238"/>
                  </a:lnTo>
                  <a:lnTo>
                    <a:pt x="7" y="222"/>
                  </a:lnTo>
                  <a:lnTo>
                    <a:pt x="2" y="204"/>
                  </a:lnTo>
                  <a:lnTo>
                    <a:pt x="0" y="187"/>
                  </a:lnTo>
                  <a:lnTo>
                    <a:pt x="2" y="168"/>
                  </a:lnTo>
                  <a:lnTo>
                    <a:pt x="4" y="160"/>
                  </a:lnTo>
                  <a:lnTo>
                    <a:pt x="8" y="152"/>
                  </a:lnTo>
                  <a:lnTo>
                    <a:pt x="12" y="144"/>
                  </a:lnTo>
                  <a:lnTo>
                    <a:pt x="17" y="136"/>
                  </a:lnTo>
                  <a:lnTo>
                    <a:pt x="23" y="128"/>
                  </a:lnTo>
                  <a:lnTo>
                    <a:pt x="31" y="120"/>
                  </a:lnTo>
                  <a:lnTo>
                    <a:pt x="39" y="113"/>
                  </a:lnTo>
                  <a:lnTo>
                    <a:pt x="48" y="106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5" name="Freeform 18"/>
            <p:cNvSpPr>
              <a:spLocks/>
            </p:cNvSpPr>
            <p:nvPr/>
          </p:nvSpPr>
          <p:spPr bwMode="auto">
            <a:xfrm>
              <a:off x="4930775" y="2719388"/>
              <a:ext cx="307975" cy="390525"/>
            </a:xfrm>
            <a:custGeom>
              <a:avLst/>
              <a:gdLst>
                <a:gd name="T0" fmla="*/ 2147483647 w 194"/>
                <a:gd name="T1" fmla="*/ 2147483647 h 246"/>
                <a:gd name="T2" fmla="*/ 2147483647 w 194"/>
                <a:gd name="T3" fmla="*/ 2147483647 h 246"/>
                <a:gd name="T4" fmla="*/ 2147483647 w 194"/>
                <a:gd name="T5" fmla="*/ 2147483647 h 246"/>
                <a:gd name="T6" fmla="*/ 2147483647 w 194"/>
                <a:gd name="T7" fmla="*/ 2147483647 h 246"/>
                <a:gd name="T8" fmla="*/ 2147483647 w 194"/>
                <a:gd name="T9" fmla="*/ 2147483647 h 246"/>
                <a:gd name="T10" fmla="*/ 2147483647 w 194"/>
                <a:gd name="T11" fmla="*/ 2147483647 h 246"/>
                <a:gd name="T12" fmla="*/ 2147483647 w 194"/>
                <a:gd name="T13" fmla="*/ 2147483647 h 246"/>
                <a:gd name="T14" fmla="*/ 2147483647 w 194"/>
                <a:gd name="T15" fmla="*/ 2147483647 h 246"/>
                <a:gd name="T16" fmla="*/ 2147483647 w 194"/>
                <a:gd name="T17" fmla="*/ 2147483647 h 246"/>
                <a:gd name="T18" fmla="*/ 2147483647 w 194"/>
                <a:gd name="T19" fmla="*/ 2147483647 h 246"/>
                <a:gd name="T20" fmla="*/ 2147483647 w 194"/>
                <a:gd name="T21" fmla="*/ 2147483647 h 246"/>
                <a:gd name="T22" fmla="*/ 2147483647 w 194"/>
                <a:gd name="T23" fmla="*/ 2147483647 h 246"/>
                <a:gd name="T24" fmla="*/ 2147483647 w 194"/>
                <a:gd name="T25" fmla="*/ 2147483647 h 246"/>
                <a:gd name="T26" fmla="*/ 2147483647 w 194"/>
                <a:gd name="T27" fmla="*/ 2147483647 h 246"/>
                <a:gd name="T28" fmla="*/ 2147483647 w 194"/>
                <a:gd name="T29" fmla="*/ 2147483647 h 246"/>
                <a:gd name="T30" fmla="*/ 2147483647 w 194"/>
                <a:gd name="T31" fmla="*/ 2147483647 h 246"/>
                <a:gd name="T32" fmla="*/ 2147483647 w 194"/>
                <a:gd name="T33" fmla="*/ 2147483647 h 246"/>
                <a:gd name="T34" fmla="*/ 2147483647 w 194"/>
                <a:gd name="T35" fmla="*/ 2147483647 h 246"/>
                <a:gd name="T36" fmla="*/ 2147483647 w 194"/>
                <a:gd name="T37" fmla="*/ 2147483647 h 246"/>
                <a:gd name="T38" fmla="*/ 2147483647 w 194"/>
                <a:gd name="T39" fmla="*/ 2147483647 h 246"/>
                <a:gd name="T40" fmla="*/ 2147483647 w 194"/>
                <a:gd name="T41" fmla="*/ 2147483647 h 246"/>
                <a:gd name="T42" fmla="*/ 2147483647 w 194"/>
                <a:gd name="T43" fmla="*/ 2147483647 h 246"/>
                <a:gd name="T44" fmla="*/ 2147483647 w 194"/>
                <a:gd name="T45" fmla="*/ 2147483647 h 246"/>
                <a:gd name="T46" fmla="*/ 2147483647 w 194"/>
                <a:gd name="T47" fmla="*/ 2147483647 h 246"/>
                <a:gd name="T48" fmla="*/ 2147483647 w 194"/>
                <a:gd name="T49" fmla="*/ 2147483647 h 246"/>
                <a:gd name="T50" fmla="*/ 2147483647 w 194"/>
                <a:gd name="T51" fmla="*/ 2147483647 h 246"/>
                <a:gd name="T52" fmla="*/ 2147483647 w 194"/>
                <a:gd name="T53" fmla="*/ 2147483647 h 246"/>
                <a:gd name="T54" fmla="*/ 2147483647 w 194"/>
                <a:gd name="T55" fmla="*/ 2147483647 h 246"/>
                <a:gd name="T56" fmla="*/ 2147483647 w 194"/>
                <a:gd name="T57" fmla="*/ 2147483647 h 246"/>
                <a:gd name="T58" fmla="*/ 2147483647 w 194"/>
                <a:gd name="T59" fmla="*/ 2147483647 h 246"/>
                <a:gd name="T60" fmla="*/ 2147483647 w 194"/>
                <a:gd name="T61" fmla="*/ 2147483647 h 246"/>
                <a:gd name="T62" fmla="*/ 2147483647 w 194"/>
                <a:gd name="T63" fmla="*/ 0 h 246"/>
                <a:gd name="T64" fmla="*/ 2147483647 w 194"/>
                <a:gd name="T65" fmla="*/ 2147483647 h 246"/>
                <a:gd name="T66" fmla="*/ 2147483647 w 194"/>
                <a:gd name="T67" fmla="*/ 2147483647 h 246"/>
                <a:gd name="T68" fmla="*/ 2147483647 w 194"/>
                <a:gd name="T69" fmla="*/ 2147483647 h 246"/>
                <a:gd name="T70" fmla="*/ 2147483647 w 194"/>
                <a:gd name="T71" fmla="*/ 2147483647 h 246"/>
                <a:gd name="T72" fmla="*/ 2147483647 w 194"/>
                <a:gd name="T73" fmla="*/ 2147483647 h 246"/>
                <a:gd name="T74" fmla="*/ 2147483647 w 194"/>
                <a:gd name="T75" fmla="*/ 2147483647 h 246"/>
                <a:gd name="T76" fmla="*/ 2147483647 w 194"/>
                <a:gd name="T77" fmla="*/ 2147483647 h 246"/>
                <a:gd name="T78" fmla="*/ 2147483647 w 194"/>
                <a:gd name="T79" fmla="*/ 2147483647 h 246"/>
                <a:gd name="T80" fmla="*/ 2147483647 w 194"/>
                <a:gd name="T81" fmla="*/ 2147483647 h 246"/>
                <a:gd name="T82" fmla="*/ 2147483647 w 194"/>
                <a:gd name="T83" fmla="*/ 2147483647 h 246"/>
                <a:gd name="T84" fmla="*/ 2147483647 w 194"/>
                <a:gd name="T85" fmla="*/ 2147483647 h 246"/>
                <a:gd name="T86" fmla="*/ 2147483647 w 194"/>
                <a:gd name="T87" fmla="*/ 2147483647 h 246"/>
                <a:gd name="T88" fmla="*/ 2147483647 w 194"/>
                <a:gd name="T89" fmla="*/ 2147483647 h 246"/>
                <a:gd name="T90" fmla="*/ 2147483647 w 194"/>
                <a:gd name="T91" fmla="*/ 2147483647 h 246"/>
                <a:gd name="T92" fmla="*/ 2147483647 w 194"/>
                <a:gd name="T93" fmla="*/ 2147483647 h 246"/>
                <a:gd name="T94" fmla="*/ 2147483647 w 194"/>
                <a:gd name="T95" fmla="*/ 2147483647 h 246"/>
                <a:gd name="T96" fmla="*/ 2147483647 w 194"/>
                <a:gd name="T97" fmla="*/ 2147483647 h 246"/>
                <a:gd name="T98" fmla="*/ 2147483647 w 194"/>
                <a:gd name="T99" fmla="*/ 2147483647 h 246"/>
                <a:gd name="T100" fmla="*/ 2147483647 w 194"/>
                <a:gd name="T101" fmla="*/ 2147483647 h 246"/>
                <a:gd name="T102" fmla="*/ 0 w 194"/>
                <a:gd name="T103" fmla="*/ 2147483647 h 246"/>
                <a:gd name="T104" fmla="*/ 2147483647 w 194"/>
                <a:gd name="T105" fmla="*/ 2147483647 h 246"/>
                <a:gd name="T106" fmla="*/ 2147483647 w 194"/>
                <a:gd name="T107" fmla="*/ 2147483647 h 246"/>
                <a:gd name="T108" fmla="*/ 2147483647 w 194"/>
                <a:gd name="T109" fmla="*/ 2147483647 h 246"/>
                <a:gd name="T110" fmla="*/ 2147483647 w 194"/>
                <a:gd name="T111" fmla="*/ 2147483647 h 24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4"/>
                <a:gd name="T169" fmla="*/ 0 h 246"/>
                <a:gd name="T170" fmla="*/ 194 w 194"/>
                <a:gd name="T171" fmla="*/ 246 h 24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4" h="246">
                  <a:moveTo>
                    <a:pt x="48" y="75"/>
                  </a:moveTo>
                  <a:lnTo>
                    <a:pt x="56" y="68"/>
                  </a:lnTo>
                  <a:lnTo>
                    <a:pt x="62" y="64"/>
                  </a:lnTo>
                  <a:lnTo>
                    <a:pt x="69" y="59"/>
                  </a:lnTo>
                  <a:lnTo>
                    <a:pt x="78" y="55"/>
                  </a:lnTo>
                  <a:lnTo>
                    <a:pt x="86" y="50"/>
                  </a:lnTo>
                  <a:lnTo>
                    <a:pt x="93" y="46"/>
                  </a:lnTo>
                  <a:lnTo>
                    <a:pt x="99" y="43"/>
                  </a:lnTo>
                  <a:lnTo>
                    <a:pt x="103" y="41"/>
                  </a:lnTo>
                  <a:lnTo>
                    <a:pt x="104" y="40"/>
                  </a:lnTo>
                  <a:lnTo>
                    <a:pt x="102" y="42"/>
                  </a:lnTo>
                  <a:lnTo>
                    <a:pt x="99" y="46"/>
                  </a:lnTo>
                  <a:lnTo>
                    <a:pt x="94" y="52"/>
                  </a:lnTo>
                  <a:lnTo>
                    <a:pt x="89" y="57"/>
                  </a:lnTo>
                  <a:lnTo>
                    <a:pt x="83" y="64"/>
                  </a:lnTo>
                  <a:lnTo>
                    <a:pt x="77" y="70"/>
                  </a:lnTo>
                  <a:lnTo>
                    <a:pt x="70" y="76"/>
                  </a:lnTo>
                  <a:lnTo>
                    <a:pt x="64" y="81"/>
                  </a:lnTo>
                  <a:lnTo>
                    <a:pt x="58" y="85"/>
                  </a:lnTo>
                  <a:lnTo>
                    <a:pt x="52" y="90"/>
                  </a:lnTo>
                  <a:lnTo>
                    <a:pt x="46" y="95"/>
                  </a:lnTo>
                  <a:lnTo>
                    <a:pt x="41" y="100"/>
                  </a:lnTo>
                  <a:lnTo>
                    <a:pt x="35" y="106"/>
                  </a:lnTo>
                  <a:lnTo>
                    <a:pt x="32" y="111"/>
                  </a:lnTo>
                  <a:lnTo>
                    <a:pt x="29" y="118"/>
                  </a:lnTo>
                  <a:lnTo>
                    <a:pt x="26" y="124"/>
                  </a:lnTo>
                  <a:lnTo>
                    <a:pt x="25" y="130"/>
                  </a:lnTo>
                  <a:lnTo>
                    <a:pt x="23" y="143"/>
                  </a:lnTo>
                  <a:lnTo>
                    <a:pt x="25" y="156"/>
                  </a:lnTo>
                  <a:lnTo>
                    <a:pt x="29" y="168"/>
                  </a:lnTo>
                  <a:lnTo>
                    <a:pt x="35" y="179"/>
                  </a:lnTo>
                  <a:lnTo>
                    <a:pt x="40" y="184"/>
                  </a:lnTo>
                  <a:lnTo>
                    <a:pt x="44" y="189"/>
                  </a:lnTo>
                  <a:lnTo>
                    <a:pt x="49" y="194"/>
                  </a:lnTo>
                  <a:lnTo>
                    <a:pt x="55" y="198"/>
                  </a:lnTo>
                  <a:lnTo>
                    <a:pt x="60" y="201"/>
                  </a:lnTo>
                  <a:lnTo>
                    <a:pt x="66" y="204"/>
                  </a:lnTo>
                  <a:lnTo>
                    <a:pt x="72" y="206"/>
                  </a:lnTo>
                  <a:lnTo>
                    <a:pt x="80" y="207"/>
                  </a:lnTo>
                  <a:lnTo>
                    <a:pt x="87" y="208"/>
                  </a:lnTo>
                  <a:lnTo>
                    <a:pt x="93" y="209"/>
                  </a:lnTo>
                  <a:lnTo>
                    <a:pt x="100" y="208"/>
                  </a:lnTo>
                  <a:lnTo>
                    <a:pt x="106" y="207"/>
                  </a:lnTo>
                  <a:lnTo>
                    <a:pt x="113" y="206"/>
                  </a:lnTo>
                  <a:lnTo>
                    <a:pt x="120" y="203"/>
                  </a:lnTo>
                  <a:lnTo>
                    <a:pt x="126" y="200"/>
                  </a:lnTo>
                  <a:lnTo>
                    <a:pt x="132" y="197"/>
                  </a:lnTo>
                  <a:lnTo>
                    <a:pt x="142" y="188"/>
                  </a:lnTo>
                  <a:lnTo>
                    <a:pt x="151" y="178"/>
                  </a:lnTo>
                  <a:lnTo>
                    <a:pt x="158" y="167"/>
                  </a:lnTo>
                  <a:lnTo>
                    <a:pt x="162" y="154"/>
                  </a:lnTo>
                  <a:lnTo>
                    <a:pt x="163" y="141"/>
                  </a:lnTo>
                  <a:lnTo>
                    <a:pt x="161" y="128"/>
                  </a:lnTo>
                  <a:lnTo>
                    <a:pt x="157" y="115"/>
                  </a:lnTo>
                  <a:lnTo>
                    <a:pt x="149" y="101"/>
                  </a:lnTo>
                  <a:lnTo>
                    <a:pt x="145" y="95"/>
                  </a:lnTo>
                  <a:lnTo>
                    <a:pt x="139" y="84"/>
                  </a:lnTo>
                  <a:lnTo>
                    <a:pt x="135" y="73"/>
                  </a:lnTo>
                  <a:lnTo>
                    <a:pt x="131" y="64"/>
                  </a:lnTo>
                  <a:lnTo>
                    <a:pt x="128" y="55"/>
                  </a:lnTo>
                  <a:lnTo>
                    <a:pt x="126" y="41"/>
                  </a:lnTo>
                  <a:lnTo>
                    <a:pt x="124" y="22"/>
                  </a:lnTo>
                  <a:lnTo>
                    <a:pt x="123" y="6"/>
                  </a:lnTo>
                  <a:lnTo>
                    <a:pt x="123" y="0"/>
                  </a:lnTo>
                  <a:lnTo>
                    <a:pt x="126" y="2"/>
                  </a:lnTo>
                  <a:lnTo>
                    <a:pt x="132" y="8"/>
                  </a:lnTo>
                  <a:lnTo>
                    <a:pt x="139" y="16"/>
                  </a:lnTo>
                  <a:lnTo>
                    <a:pt x="144" y="24"/>
                  </a:lnTo>
                  <a:lnTo>
                    <a:pt x="149" y="39"/>
                  </a:lnTo>
                  <a:lnTo>
                    <a:pt x="155" y="54"/>
                  </a:lnTo>
                  <a:lnTo>
                    <a:pt x="161" y="71"/>
                  </a:lnTo>
                  <a:lnTo>
                    <a:pt x="169" y="88"/>
                  </a:lnTo>
                  <a:lnTo>
                    <a:pt x="175" y="96"/>
                  </a:lnTo>
                  <a:lnTo>
                    <a:pt x="185" y="116"/>
                  </a:lnTo>
                  <a:lnTo>
                    <a:pt x="191" y="134"/>
                  </a:lnTo>
                  <a:lnTo>
                    <a:pt x="194" y="152"/>
                  </a:lnTo>
                  <a:lnTo>
                    <a:pt x="191" y="170"/>
                  </a:lnTo>
                  <a:lnTo>
                    <a:pt x="189" y="179"/>
                  </a:lnTo>
                  <a:lnTo>
                    <a:pt x="186" y="187"/>
                  </a:lnTo>
                  <a:lnTo>
                    <a:pt x="182" y="196"/>
                  </a:lnTo>
                  <a:lnTo>
                    <a:pt x="177" y="203"/>
                  </a:lnTo>
                  <a:lnTo>
                    <a:pt x="171" y="210"/>
                  </a:lnTo>
                  <a:lnTo>
                    <a:pt x="165" y="217"/>
                  </a:lnTo>
                  <a:lnTo>
                    <a:pt x="158" y="223"/>
                  </a:lnTo>
                  <a:lnTo>
                    <a:pt x="149" y="229"/>
                  </a:lnTo>
                  <a:lnTo>
                    <a:pt x="141" y="235"/>
                  </a:lnTo>
                  <a:lnTo>
                    <a:pt x="132" y="239"/>
                  </a:lnTo>
                  <a:lnTo>
                    <a:pt x="124" y="242"/>
                  </a:lnTo>
                  <a:lnTo>
                    <a:pt x="114" y="244"/>
                  </a:lnTo>
                  <a:lnTo>
                    <a:pt x="105" y="245"/>
                  </a:lnTo>
                  <a:lnTo>
                    <a:pt x="96" y="246"/>
                  </a:lnTo>
                  <a:lnTo>
                    <a:pt x="87" y="245"/>
                  </a:lnTo>
                  <a:lnTo>
                    <a:pt x="78" y="244"/>
                  </a:lnTo>
                  <a:lnTo>
                    <a:pt x="68" y="242"/>
                  </a:lnTo>
                  <a:lnTo>
                    <a:pt x="59" y="239"/>
                  </a:lnTo>
                  <a:lnTo>
                    <a:pt x="50" y="236"/>
                  </a:lnTo>
                  <a:lnTo>
                    <a:pt x="43" y="230"/>
                  </a:lnTo>
                  <a:lnTo>
                    <a:pt x="34" y="225"/>
                  </a:lnTo>
                  <a:lnTo>
                    <a:pt x="28" y="220"/>
                  </a:lnTo>
                  <a:lnTo>
                    <a:pt x="22" y="213"/>
                  </a:lnTo>
                  <a:lnTo>
                    <a:pt x="16" y="206"/>
                  </a:lnTo>
                  <a:lnTo>
                    <a:pt x="7" y="189"/>
                  </a:lnTo>
                  <a:lnTo>
                    <a:pt x="2" y="172"/>
                  </a:lnTo>
                  <a:lnTo>
                    <a:pt x="0" y="155"/>
                  </a:lnTo>
                  <a:lnTo>
                    <a:pt x="2" y="136"/>
                  </a:lnTo>
                  <a:lnTo>
                    <a:pt x="4" y="128"/>
                  </a:lnTo>
                  <a:lnTo>
                    <a:pt x="8" y="120"/>
                  </a:lnTo>
                  <a:lnTo>
                    <a:pt x="12" y="111"/>
                  </a:lnTo>
                  <a:lnTo>
                    <a:pt x="17" y="103"/>
                  </a:lnTo>
                  <a:lnTo>
                    <a:pt x="23" y="96"/>
                  </a:lnTo>
                  <a:lnTo>
                    <a:pt x="30" y="89"/>
                  </a:lnTo>
                  <a:lnTo>
                    <a:pt x="39" y="82"/>
                  </a:lnTo>
                  <a:lnTo>
                    <a:pt x="48" y="7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6" name="Freeform 19"/>
            <p:cNvSpPr>
              <a:spLocks/>
            </p:cNvSpPr>
            <p:nvPr/>
          </p:nvSpPr>
          <p:spPr bwMode="auto">
            <a:xfrm>
              <a:off x="4068763" y="4230688"/>
              <a:ext cx="306388" cy="441325"/>
            </a:xfrm>
            <a:custGeom>
              <a:avLst/>
              <a:gdLst>
                <a:gd name="T0" fmla="*/ 2147483647 w 193"/>
                <a:gd name="T1" fmla="*/ 2147483647 h 278"/>
                <a:gd name="T2" fmla="*/ 2147483647 w 193"/>
                <a:gd name="T3" fmla="*/ 2147483647 h 278"/>
                <a:gd name="T4" fmla="*/ 2147483647 w 193"/>
                <a:gd name="T5" fmla="*/ 2147483647 h 278"/>
                <a:gd name="T6" fmla="*/ 2147483647 w 193"/>
                <a:gd name="T7" fmla="*/ 2147483647 h 278"/>
                <a:gd name="T8" fmla="*/ 2147483647 w 193"/>
                <a:gd name="T9" fmla="*/ 2147483647 h 278"/>
                <a:gd name="T10" fmla="*/ 2147483647 w 193"/>
                <a:gd name="T11" fmla="*/ 2147483647 h 278"/>
                <a:gd name="T12" fmla="*/ 2147483647 w 193"/>
                <a:gd name="T13" fmla="*/ 2147483647 h 278"/>
                <a:gd name="T14" fmla="*/ 2147483647 w 193"/>
                <a:gd name="T15" fmla="*/ 2147483647 h 278"/>
                <a:gd name="T16" fmla="*/ 2147483647 w 193"/>
                <a:gd name="T17" fmla="*/ 2147483647 h 278"/>
                <a:gd name="T18" fmla="*/ 2147483647 w 193"/>
                <a:gd name="T19" fmla="*/ 2147483647 h 278"/>
                <a:gd name="T20" fmla="*/ 2147483647 w 193"/>
                <a:gd name="T21" fmla="*/ 2147483647 h 278"/>
                <a:gd name="T22" fmla="*/ 2147483647 w 193"/>
                <a:gd name="T23" fmla="*/ 2147483647 h 278"/>
                <a:gd name="T24" fmla="*/ 2147483647 w 193"/>
                <a:gd name="T25" fmla="*/ 2147483647 h 278"/>
                <a:gd name="T26" fmla="*/ 2147483647 w 193"/>
                <a:gd name="T27" fmla="*/ 2147483647 h 278"/>
                <a:gd name="T28" fmla="*/ 2147483647 w 193"/>
                <a:gd name="T29" fmla="*/ 2147483647 h 278"/>
                <a:gd name="T30" fmla="*/ 2147483647 w 193"/>
                <a:gd name="T31" fmla="*/ 2147483647 h 278"/>
                <a:gd name="T32" fmla="*/ 2147483647 w 193"/>
                <a:gd name="T33" fmla="*/ 2147483647 h 278"/>
                <a:gd name="T34" fmla="*/ 2147483647 w 193"/>
                <a:gd name="T35" fmla="*/ 2147483647 h 278"/>
                <a:gd name="T36" fmla="*/ 2147483647 w 193"/>
                <a:gd name="T37" fmla="*/ 2147483647 h 278"/>
                <a:gd name="T38" fmla="*/ 2147483647 w 193"/>
                <a:gd name="T39" fmla="*/ 2147483647 h 278"/>
                <a:gd name="T40" fmla="*/ 2147483647 w 193"/>
                <a:gd name="T41" fmla="*/ 2147483647 h 278"/>
                <a:gd name="T42" fmla="*/ 2147483647 w 193"/>
                <a:gd name="T43" fmla="*/ 2147483647 h 278"/>
                <a:gd name="T44" fmla="*/ 2147483647 w 193"/>
                <a:gd name="T45" fmla="*/ 2147483647 h 278"/>
                <a:gd name="T46" fmla="*/ 2147483647 w 193"/>
                <a:gd name="T47" fmla="*/ 2147483647 h 278"/>
                <a:gd name="T48" fmla="*/ 2147483647 w 193"/>
                <a:gd name="T49" fmla="*/ 2147483647 h 278"/>
                <a:gd name="T50" fmla="*/ 2147483647 w 193"/>
                <a:gd name="T51" fmla="*/ 2147483647 h 278"/>
                <a:gd name="T52" fmla="*/ 2147483647 w 193"/>
                <a:gd name="T53" fmla="*/ 2147483647 h 278"/>
                <a:gd name="T54" fmla="*/ 2147483647 w 193"/>
                <a:gd name="T55" fmla="*/ 2147483647 h 278"/>
                <a:gd name="T56" fmla="*/ 2147483647 w 193"/>
                <a:gd name="T57" fmla="*/ 2147483647 h 278"/>
                <a:gd name="T58" fmla="*/ 2147483647 w 193"/>
                <a:gd name="T59" fmla="*/ 2147483647 h 278"/>
                <a:gd name="T60" fmla="*/ 2147483647 w 193"/>
                <a:gd name="T61" fmla="*/ 2147483647 h 278"/>
                <a:gd name="T62" fmla="*/ 2147483647 w 193"/>
                <a:gd name="T63" fmla="*/ 2147483647 h 278"/>
                <a:gd name="T64" fmla="*/ 2147483647 w 193"/>
                <a:gd name="T65" fmla="*/ 2147483647 h 278"/>
                <a:gd name="T66" fmla="*/ 2147483647 w 193"/>
                <a:gd name="T67" fmla="*/ 0 h 278"/>
                <a:gd name="T68" fmla="*/ 2147483647 w 193"/>
                <a:gd name="T69" fmla="*/ 2147483647 h 278"/>
                <a:gd name="T70" fmla="*/ 2147483647 w 193"/>
                <a:gd name="T71" fmla="*/ 2147483647 h 278"/>
                <a:gd name="T72" fmla="*/ 2147483647 w 193"/>
                <a:gd name="T73" fmla="*/ 2147483647 h 278"/>
                <a:gd name="T74" fmla="*/ 2147483647 w 193"/>
                <a:gd name="T75" fmla="*/ 2147483647 h 278"/>
                <a:gd name="T76" fmla="*/ 2147483647 w 193"/>
                <a:gd name="T77" fmla="*/ 2147483647 h 278"/>
                <a:gd name="T78" fmla="*/ 2147483647 w 193"/>
                <a:gd name="T79" fmla="*/ 2147483647 h 278"/>
                <a:gd name="T80" fmla="*/ 2147483647 w 193"/>
                <a:gd name="T81" fmla="*/ 2147483647 h 278"/>
                <a:gd name="T82" fmla="*/ 2147483647 w 193"/>
                <a:gd name="T83" fmla="*/ 2147483647 h 278"/>
                <a:gd name="T84" fmla="*/ 2147483647 w 193"/>
                <a:gd name="T85" fmla="*/ 2147483647 h 278"/>
                <a:gd name="T86" fmla="*/ 2147483647 w 193"/>
                <a:gd name="T87" fmla="*/ 2147483647 h 278"/>
                <a:gd name="T88" fmla="*/ 2147483647 w 193"/>
                <a:gd name="T89" fmla="*/ 2147483647 h 278"/>
                <a:gd name="T90" fmla="*/ 2147483647 w 193"/>
                <a:gd name="T91" fmla="*/ 2147483647 h 278"/>
                <a:gd name="T92" fmla="*/ 2147483647 w 193"/>
                <a:gd name="T93" fmla="*/ 2147483647 h 278"/>
                <a:gd name="T94" fmla="*/ 2147483647 w 193"/>
                <a:gd name="T95" fmla="*/ 2147483647 h 278"/>
                <a:gd name="T96" fmla="*/ 2147483647 w 193"/>
                <a:gd name="T97" fmla="*/ 2147483647 h 278"/>
                <a:gd name="T98" fmla="*/ 2147483647 w 193"/>
                <a:gd name="T99" fmla="*/ 2147483647 h 278"/>
                <a:gd name="T100" fmla="*/ 2147483647 w 193"/>
                <a:gd name="T101" fmla="*/ 2147483647 h 278"/>
                <a:gd name="T102" fmla="*/ 2147483647 w 193"/>
                <a:gd name="T103" fmla="*/ 2147483647 h 278"/>
                <a:gd name="T104" fmla="*/ 2147483647 w 193"/>
                <a:gd name="T105" fmla="*/ 2147483647 h 278"/>
                <a:gd name="T106" fmla="*/ 0 w 193"/>
                <a:gd name="T107" fmla="*/ 2147483647 h 278"/>
                <a:gd name="T108" fmla="*/ 2147483647 w 193"/>
                <a:gd name="T109" fmla="*/ 2147483647 h 278"/>
                <a:gd name="T110" fmla="*/ 2147483647 w 193"/>
                <a:gd name="T111" fmla="*/ 2147483647 h 278"/>
                <a:gd name="T112" fmla="*/ 2147483647 w 193"/>
                <a:gd name="T113" fmla="*/ 2147483647 h 278"/>
                <a:gd name="T114" fmla="*/ 2147483647 w 193"/>
                <a:gd name="T115" fmla="*/ 2147483647 h 2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78"/>
                <a:gd name="T176" fmla="*/ 193 w 193"/>
                <a:gd name="T177" fmla="*/ 278 h 2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78">
                  <a:moveTo>
                    <a:pt x="47" y="105"/>
                  </a:moveTo>
                  <a:lnTo>
                    <a:pt x="55" y="99"/>
                  </a:lnTo>
                  <a:lnTo>
                    <a:pt x="61" y="95"/>
                  </a:lnTo>
                  <a:lnTo>
                    <a:pt x="68" y="91"/>
                  </a:lnTo>
                  <a:lnTo>
                    <a:pt x="77" y="86"/>
                  </a:lnTo>
                  <a:lnTo>
                    <a:pt x="85" y="82"/>
                  </a:lnTo>
                  <a:lnTo>
                    <a:pt x="93" y="78"/>
                  </a:lnTo>
                  <a:lnTo>
                    <a:pt x="98" y="75"/>
                  </a:lnTo>
                  <a:lnTo>
                    <a:pt x="103" y="73"/>
                  </a:lnTo>
                  <a:lnTo>
                    <a:pt x="104" y="72"/>
                  </a:lnTo>
                  <a:lnTo>
                    <a:pt x="102" y="74"/>
                  </a:lnTo>
                  <a:lnTo>
                    <a:pt x="98" y="78"/>
                  </a:lnTo>
                  <a:lnTo>
                    <a:pt x="94" y="83"/>
                  </a:lnTo>
                  <a:lnTo>
                    <a:pt x="88" y="89"/>
                  </a:lnTo>
                  <a:lnTo>
                    <a:pt x="82" y="95"/>
                  </a:lnTo>
                  <a:lnTo>
                    <a:pt x="76" y="101"/>
                  </a:lnTo>
                  <a:lnTo>
                    <a:pt x="69" y="107"/>
                  </a:lnTo>
                  <a:lnTo>
                    <a:pt x="63" y="112"/>
                  </a:lnTo>
                  <a:lnTo>
                    <a:pt x="57" y="117"/>
                  </a:lnTo>
                  <a:lnTo>
                    <a:pt x="51" y="122"/>
                  </a:lnTo>
                  <a:lnTo>
                    <a:pt x="45" y="127"/>
                  </a:lnTo>
                  <a:lnTo>
                    <a:pt x="40" y="132"/>
                  </a:lnTo>
                  <a:lnTo>
                    <a:pt x="36" y="138"/>
                  </a:lnTo>
                  <a:lnTo>
                    <a:pt x="31" y="143"/>
                  </a:lnTo>
                  <a:lnTo>
                    <a:pt x="28" y="149"/>
                  </a:lnTo>
                  <a:lnTo>
                    <a:pt x="26" y="156"/>
                  </a:lnTo>
                  <a:lnTo>
                    <a:pt x="24" y="162"/>
                  </a:lnTo>
                  <a:lnTo>
                    <a:pt x="23" y="175"/>
                  </a:lnTo>
                  <a:lnTo>
                    <a:pt x="24" y="187"/>
                  </a:lnTo>
                  <a:lnTo>
                    <a:pt x="28" y="200"/>
                  </a:lnTo>
                  <a:lnTo>
                    <a:pt x="35" y="211"/>
                  </a:lnTo>
                  <a:lnTo>
                    <a:pt x="39" y="216"/>
                  </a:lnTo>
                  <a:lnTo>
                    <a:pt x="44" y="221"/>
                  </a:lnTo>
                  <a:lnTo>
                    <a:pt x="49" y="225"/>
                  </a:lnTo>
                  <a:lnTo>
                    <a:pt x="54" y="230"/>
                  </a:lnTo>
                  <a:lnTo>
                    <a:pt x="59" y="233"/>
                  </a:lnTo>
                  <a:lnTo>
                    <a:pt x="65" y="236"/>
                  </a:lnTo>
                  <a:lnTo>
                    <a:pt x="71" y="238"/>
                  </a:lnTo>
                  <a:lnTo>
                    <a:pt x="79" y="239"/>
                  </a:lnTo>
                  <a:lnTo>
                    <a:pt x="86" y="240"/>
                  </a:lnTo>
                  <a:lnTo>
                    <a:pt x="92" y="240"/>
                  </a:lnTo>
                  <a:lnTo>
                    <a:pt x="99" y="240"/>
                  </a:lnTo>
                  <a:lnTo>
                    <a:pt x="105" y="239"/>
                  </a:lnTo>
                  <a:lnTo>
                    <a:pt x="113" y="237"/>
                  </a:lnTo>
                  <a:lnTo>
                    <a:pt x="119" y="235"/>
                  </a:lnTo>
                  <a:lnTo>
                    <a:pt x="125" y="232"/>
                  </a:lnTo>
                  <a:lnTo>
                    <a:pt x="131" y="228"/>
                  </a:lnTo>
                  <a:lnTo>
                    <a:pt x="142" y="219"/>
                  </a:lnTo>
                  <a:lnTo>
                    <a:pt x="150" y="209"/>
                  </a:lnTo>
                  <a:lnTo>
                    <a:pt x="157" y="198"/>
                  </a:lnTo>
                  <a:lnTo>
                    <a:pt x="161" y="185"/>
                  </a:lnTo>
                  <a:lnTo>
                    <a:pt x="163" y="173"/>
                  </a:lnTo>
                  <a:lnTo>
                    <a:pt x="161" y="160"/>
                  </a:lnTo>
                  <a:lnTo>
                    <a:pt x="157" y="146"/>
                  </a:lnTo>
                  <a:lnTo>
                    <a:pt x="148" y="132"/>
                  </a:lnTo>
                  <a:lnTo>
                    <a:pt x="145" y="126"/>
                  </a:lnTo>
                  <a:lnTo>
                    <a:pt x="139" y="116"/>
                  </a:lnTo>
                  <a:lnTo>
                    <a:pt x="134" y="105"/>
                  </a:lnTo>
                  <a:lnTo>
                    <a:pt x="130" y="96"/>
                  </a:lnTo>
                  <a:lnTo>
                    <a:pt x="127" y="87"/>
                  </a:lnTo>
                  <a:lnTo>
                    <a:pt x="125" y="75"/>
                  </a:lnTo>
                  <a:lnTo>
                    <a:pt x="123" y="59"/>
                  </a:lnTo>
                  <a:lnTo>
                    <a:pt x="122" y="47"/>
                  </a:lnTo>
                  <a:lnTo>
                    <a:pt x="121" y="42"/>
                  </a:lnTo>
                  <a:lnTo>
                    <a:pt x="122" y="38"/>
                  </a:lnTo>
                  <a:lnTo>
                    <a:pt x="126" y="26"/>
                  </a:lnTo>
                  <a:lnTo>
                    <a:pt x="130" y="13"/>
                  </a:lnTo>
                  <a:lnTo>
                    <a:pt x="135" y="0"/>
                  </a:lnTo>
                  <a:lnTo>
                    <a:pt x="136" y="19"/>
                  </a:lnTo>
                  <a:lnTo>
                    <a:pt x="138" y="36"/>
                  </a:lnTo>
                  <a:lnTo>
                    <a:pt x="140" y="51"/>
                  </a:lnTo>
                  <a:lnTo>
                    <a:pt x="143" y="64"/>
                  </a:lnTo>
                  <a:lnTo>
                    <a:pt x="147" y="77"/>
                  </a:lnTo>
                  <a:lnTo>
                    <a:pt x="154" y="90"/>
                  </a:lnTo>
                  <a:lnTo>
                    <a:pt x="161" y="104"/>
                  </a:lnTo>
                  <a:lnTo>
                    <a:pt x="169" y="120"/>
                  </a:lnTo>
                  <a:lnTo>
                    <a:pt x="174" y="128"/>
                  </a:lnTo>
                  <a:lnTo>
                    <a:pt x="184" y="147"/>
                  </a:lnTo>
                  <a:lnTo>
                    <a:pt x="191" y="166"/>
                  </a:lnTo>
                  <a:lnTo>
                    <a:pt x="193" y="184"/>
                  </a:lnTo>
                  <a:lnTo>
                    <a:pt x="191" y="202"/>
                  </a:lnTo>
                  <a:lnTo>
                    <a:pt x="188" y="211"/>
                  </a:lnTo>
                  <a:lnTo>
                    <a:pt x="185" y="219"/>
                  </a:lnTo>
                  <a:lnTo>
                    <a:pt x="181" y="227"/>
                  </a:lnTo>
                  <a:lnTo>
                    <a:pt x="176" y="235"/>
                  </a:lnTo>
                  <a:lnTo>
                    <a:pt x="171" y="242"/>
                  </a:lnTo>
                  <a:lnTo>
                    <a:pt x="164" y="249"/>
                  </a:lnTo>
                  <a:lnTo>
                    <a:pt x="158" y="255"/>
                  </a:lnTo>
                  <a:lnTo>
                    <a:pt x="149" y="260"/>
                  </a:lnTo>
                  <a:lnTo>
                    <a:pt x="141" y="265"/>
                  </a:lnTo>
                  <a:lnTo>
                    <a:pt x="132" y="270"/>
                  </a:lnTo>
                  <a:lnTo>
                    <a:pt x="123" y="274"/>
                  </a:lnTo>
                  <a:lnTo>
                    <a:pt x="115" y="276"/>
                  </a:lnTo>
                  <a:lnTo>
                    <a:pt x="105" y="277"/>
                  </a:lnTo>
                  <a:lnTo>
                    <a:pt x="96" y="278"/>
                  </a:lnTo>
                  <a:lnTo>
                    <a:pt x="86" y="277"/>
                  </a:lnTo>
                  <a:lnTo>
                    <a:pt x="77" y="276"/>
                  </a:lnTo>
                  <a:lnTo>
                    <a:pt x="67" y="274"/>
                  </a:lnTo>
                  <a:lnTo>
                    <a:pt x="58" y="271"/>
                  </a:lnTo>
                  <a:lnTo>
                    <a:pt x="50" y="267"/>
                  </a:lnTo>
                  <a:lnTo>
                    <a:pt x="42" y="262"/>
                  </a:lnTo>
                  <a:lnTo>
                    <a:pt x="35" y="257"/>
                  </a:lnTo>
                  <a:lnTo>
                    <a:pt x="27" y="252"/>
                  </a:lnTo>
                  <a:lnTo>
                    <a:pt x="21" y="245"/>
                  </a:lnTo>
                  <a:lnTo>
                    <a:pt x="15" y="238"/>
                  </a:lnTo>
                  <a:lnTo>
                    <a:pt x="6" y="221"/>
                  </a:lnTo>
                  <a:lnTo>
                    <a:pt x="1" y="204"/>
                  </a:lnTo>
                  <a:lnTo>
                    <a:pt x="0" y="186"/>
                  </a:lnTo>
                  <a:lnTo>
                    <a:pt x="2" y="168"/>
                  </a:lnTo>
                  <a:lnTo>
                    <a:pt x="4" y="160"/>
                  </a:lnTo>
                  <a:lnTo>
                    <a:pt x="7" y="152"/>
                  </a:lnTo>
                  <a:lnTo>
                    <a:pt x="11" y="143"/>
                  </a:lnTo>
                  <a:lnTo>
                    <a:pt x="16" y="135"/>
                  </a:lnTo>
                  <a:lnTo>
                    <a:pt x="22" y="128"/>
                  </a:lnTo>
                  <a:lnTo>
                    <a:pt x="29" y="120"/>
                  </a:lnTo>
                  <a:lnTo>
                    <a:pt x="38" y="113"/>
                  </a:lnTo>
                  <a:lnTo>
                    <a:pt x="47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7" name="Freeform 20"/>
            <p:cNvSpPr>
              <a:spLocks/>
            </p:cNvSpPr>
            <p:nvPr/>
          </p:nvSpPr>
          <p:spPr bwMode="auto">
            <a:xfrm>
              <a:off x="3632200" y="3889375"/>
              <a:ext cx="307975" cy="439738"/>
            </a:xfrm>
            <a:custGeom>
              <a:avLst/>
              <a:gdLst>
                <a:gd name="T0" fmla="*/ 2147483647 w 194"/>
                <a:gd name="T1" fmla="*/ 2147483647 h 277"/>
                <a:gd name="T2" fmla="*/ 2147483647 w 194"/>
                <a:gd name="T3" fmla="*/ 2147483647 h 277"/>
                <a:gd name="T4" fmla="*/ 2147483647 w 194"/>
                <a:gd name="T5" fmla="*/ 2147483647 h 277"/>
                <a:gd name="T6" fmla="*/ 2147483647 w 194"/>
                <a:gd name="T7" fmla="*/ 2147483647 h 277"/>
                <a:gd name="T8" fmla="*/ 2147483647 w 194"/>
                <a:gd name="T9" fmla="*/ 2147483647 h 277"/>
                <a:gd name="T10" fmla="*/ 2147483647 w 194"/>
                <a:gd name="T11" fmla="*/ 2147483647 h 277"/>
                <a:gd name="T12" fmla="*/ 2147483647 w 194"/>
                <a:gd name="T13" fmla="*/ 2147483647 h 277"/>
                <a:gd name="T14" fmla="*/ 2147483647 w 194"/>
                <a:gd name="T15" fmla="*/ 2147483647 h 277"/>
                <a:gd name="T16" fmla="*/ 2147483647 w 194"/>
                <a:gd name="T17" fmla="*/ 2147483647 h 277"/>
                <a:gd name="T18" fmla="*/ 2147483647 w 194"/>
                <a:gd name="T19" fmla="*/ 2147483647 h 277"/>
                <a:gd name="T20" fmla="*/ 2147483647 w 194"/>
                <a:gd name="T21" fmla="*/ 2147483647 h 277"/>
                <a:gd name="T22" fmla="*/ 2147483647 w 194"/>
                <a:gd name="T23" fmla="*/ 2147483647 h 277"/>
                <a:gd name="T24" fmla="*/ 2147483647 w 194"/>
                <a:gd name="T25" fmla="*/ 2147483647 h 277"/>
                <a:gd name="T26" fmla="*/ 2147483647 w 194"/>
                <a:gd name="T27" fmla="*/ 2147483647 h 277"/>
                <a:gd name="T28" fmla="*/ 2147483647 w 194"/>
                <a:gd name="T29" fmla="*/ 2147483647 h 277"/>
                <a:gd name="T30" fmla="*/ 2147483647 w 194"/>
                <a:gd name="T31" fmla="*/ 2147483647 h 277"/>
                <a:gd name="T32" fmla="*/ 2147483647 w 194"/>
                <a:gd name="T33" fmla="*/ 2147483647 h 277"/>
                <a:gd name="T34" fmla="*/ 2147483647 w 194"/>
                <a:gd name="T35" fmla="*/ 2147483647 h 277"/>
                <a:gd name="T36" fmla="*/ 2147483647 w 194"/>
                <a:gd name="T37" fmla="*/ 2147483647 h 277"/>
                <a:gd name="T38" fmla="*/ 2147483647 w 194"/>
                <a:gd name="T39" fmla="*/ 2147483647 h 277"/>
                <a:gd name="T40" fmla="*/ 2147483647 w 194"/>
                <a:gd name="T41" fmla="*/ 2147483647 h 277"/>
                <a:gd name="T42" fmla="*/ 2147483647 w 194"/>
                <a:gd name="T43" fmla="*/ 2147483647 h 277"/>
                <a:gd name="T44" fmla="*/ 2147483647 w 194"/>
                <a:gd name="T45" fmla="*/ 2147483647 h 277"/>
                <a:gd name="T46" fmla="*/ 2147483647 w 194"/>
                <a:gd name="T47" fmla="*/ 2147483647 h 277"/>
                <a:gd name="T48" fmla="*/ 2147483647 w 194"/>
                <a:gd name="T49" fmla="*/ 2147483647 h 277"/>
                <a:gd name="T50" fmla="*/ 2147483647 w 194"/>
                <a:gd name="T51" fmla="*/ 2147483647 h 277"/>
                <a:gd name="T52" fmla="*/ 2147483647 w 194"/>
                <a:gd name="T53" fmla="*/ 2147483647 h 277"/>
                <a:gd name="T54" fmla="*/ 2147483647 w 194"/>
                <a:gd name="T55" fmla="*/ 2147483647 h 277"/>
                <a:gd name="T56" fmla="*/ 2147483647 w 194"/>
                <a:gd name="T57" fmla="*/ 2147483647 h 277"/>
                <a:gd name="T58" fmla="*/ 2147483647 w 194"/>
                <a:gd name="T59" fmla="*/ 2147483647 h 277"/>
                <a:gd name="T60" fmla="*/ 2147483647 w 194"/>
                <a:gd name="T61" fmla="*/ 2147483647 h 277"/>
                <a:gd name="T62" fmla="*/ 2147483647 w 194"/>
                <a:gd name="T63" fmla="*/ 2147483647 h 277"/>
                <a:gd name="T64" fmla="*/ 2147483647 w 194"/>
                <a:gd name="T65" fmla="*/ 2147483647 h 277"/>
                <a:gd name="T66" fmla="*/ 2147483647 w 194"/>
                <a:gd name="T67" fmla="*/ 0 h 277"/>
                <a:gd name="T68" fmla="*/ 2147483647 w 194"/>
                <a:gd name="T69" fmla="*/ 2147483647 h 277"/>
                <a:gd name="T70" fmla="*/ 2147483647 w 194"/>
                <a:gd name="T71" fmla="*/ 2147483647 h 277"/>
                <a:gd name="T72" fmla="*/ 2147483647 w 194"/>
                <a:gd name="T73" fmla="*/ 2147483647 h 277"/>
                <a:gd name="T74" fmla="*/ 2147483647 w 194"/>
                <a:gd name="T75" fmla="*/ 2147483647 h 277"/>
                <a:gd name="T76" fmla="*/ 2147483647 w 194"/>
                <a:gd name="T77" fmla="*/ 2147483647 h 277"/>
                <a:gd name="T78" fmla="*/ 2147483647 w 194"/>
                <a:gd name="T79" fmla="*/ 2147483647 h 277"/>
                <a:gd name="T80" fmla="*/ 2147483647 w 194"/>
                <a:gd name="T81" fmla="*/ 2147483647 h 277"/>
                <a:gd name="T82" fmla="*/ 2147483647 w 194"/>
                <a:gd name="T83" fmla="*/ 2147483647 h 277"/>
                <a:gd name="T84" fmla="*/ 2147483647 w 194"/>
                <a:gd name="T85" fmla="*/ 2147483647 h 277"/>
                <a:gd name="T86" fmla="*/ 2147483647 w 194"/>
                <a:gd name="T87" fmla="*/ 2147483647 h 277"/>
                <a:gd name="T88" fmla="*/ 2147483647 w 194"/>
                <a:gd name="T89" fmla="*/ 2147483647 h 277"/>
                <a:gd name="T90" fmla="*/ 2147483647 w 194"/>
                <a:gd name="T91" fmla="*/ 2147483647 h 277"/>
                <a:gd name="T92" fmla="*/ 2147483647 w 194"/>
                <a:gd name="T93" fmla="*/ 2147483647 h 277"/>
                <a:gd name="T94" fmla="*/ 2147483647 w 194"/>
                <a:gd name="T95" fmla="*/ 2147483647 h 277"/>
                <a:gd name="T96" fmla="*/ 2147483647 w 194"/>
                <a:gd name="T97" fmla="*/ 2147483647 h 277"/>
                <a:gd name="T98" fmla="*/ 2147483647 w 194"/>
                <a:gd name="T99" fmla="*/ 2147483647 h 277"/>
                <a:gd name="T100" fmla="*/ 2147483647 w 194"/>
                <a:gd name="T101" fmla="*/ 2147483647 h 277"/>
                <a:gd name="T102" fmla="*/ 2147483647 w 194"/>
                <a:gd name="T103" fmla="*/ 2147483647 h 277"/>
                <a:gd name="T104" fmla="*/ 2147483647 w 194"/>
                <a:gd name="T105" fmla="*/ 2147483647 h 277"/>
                <a:gd name="T106" fmla="*/ 0 w 194"/>
                <a:gd name="T107" fmla="*/ 2147483647 h 277"/>
                <a:gd name="T108" fmla="*/ 2147483647 w 194"/>
                <a:gd name="T109" fmla="*/ 2147483647 h 277"/>
                <a:gd name="T110" fmla="*/ 2147483647 w 194"/>
                <a:gd name="T111" fmla="*/ 2147483647 h 277"/>
                <a:gd name="T112" fmla="*/ 2147483647 w 194"/>
                <a:gd name="T113" fmla="*/ 2147483647 h 277"/>
                <a:gd name="T114" fmla="*/ 2147483647 w 194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4"/>
                <a:gd name="T175" fmla="*/ 0 h 277"/>
                <a:gd name="T176" fmla="*/ 194 w 194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4" h="277">
                  <a:moveTo>
                    <a:pt x="48" y="105"/>
                  </a:moveTo>
                  <a:lnTo>
                    <a:pt x="56" y="99"/>
                  </a:lnTo>
                  <a:lnTo>
                    <a:pt x="62" y="95"/>
                  </a:lnTo>
                  <a:lnTo>
                    <a:pt x="69" y="91"/>
                  </a:lnTo>
                  <a:lnTo>
                    <a:pt x="78" y="85"/>
                  </a:lnTo>
                  <a:lnTo>
                    <a:pt x="86" y="81"/>
                  </a:lnTo>
                  <a:lnTo>
                    <a:pt x="93" y="77"/>
                  </a:lnTo>
                  <a:lnTo>
                    <a:pt x="99" y="74"/>
                  </a:lnTo>
                  <a:lnTo>
                    <a:pt x="103" y="72"/>
                  </a:lnTo>
                  <a:lnTo>
                    <a:pt x="104" y="71"/>
                  </a:lnTo>
                  <a:lnTo>
                    <a:pt x="102" y="73"/>
                  </a:lnTo>
                  <a:lnTo>
                    <a:pt x="99" y="77"/>
                  </a:lnTo>
                  <a:lnTo>
                    <a:pt x="94" y="83"/>
                  </a:lnTo>
                  <a:lnTo>
                    <a:pt x="89" y="89"/>
                  </a:lnTo>
                  <a:lnTo>
                    <a:pt x="83" y="96"/>
                  </a:lnTo>
                  <a:lnTo>
                    <a:pt x="77" y="102"/>
                  </a:lnTo>
                  <a:lnTo>
                    <a:pt x="70" y="107"/>
                  </a:lnTo>
                  <a:lnTo>
                    <a:pt x="64" y="112"/>
                  </a:lnTo>
                  <a:lnTo>
                    <a:pt x="58" y="116"/>
                  </a:lnTo>
                  <a:lnTo>
                    <a:pt x="52" y="121"/>
                  </a:lnTo>
                  <a:lnTo>
                    <a:pt x="46" y="126"/>
                  </a:lnTo>
                  <a:lnTo>
                    <a:pt x="41" y="132"/>
                  </a:lnTo>
                  <a:lnTo>
                    <a:pt x="37" y="138"/>
                  </a:lnTo>
                  <a:lnTo>
                    <a:pt x="32" y="143"/>
                  </a:lnTo>
                  <a:lnTo>
                    <a:pt x="29" y="149"/>
                  </a:lnTo>
                  <a:lnTo>
                    <a:pt x="27" y="155"/>
                  </a:lnTo>
                  <a:lnTo>
                    <a:pt x="25" y="161"/>
                  </a:lnTo>
                  <a:lnTo>
                    <a:pt x="23" y="175"/>
                  </a:lnTo>
                  <a:lnTo>
                    <a:pt x="25" y="187"/>
                  </a:lnTo>
                  <a:lnTo>
                    <a:pt x="29" y="199"/>
                  </a:lnTo>
                  <a:lnTo>
                    <a:pt x="35" y="211"/>
                  </a:lnTo>
                  <a:lnTo>
                    <a:pt x="40" y="216"/>
                  </a:lnTo>
                  <a:lnTo>
                    <a:pt x="44" y="221"/>
                  </a:lnTo>
                  <a:lnTo>
                    <a:pt x="49" y="225"/>
                  </a:lnTo>
                  <a:lnTo>
                    <a:pt x="55" y="229"/>
                  </a:lnTo>
                  <a:lnTo>
                    <a:pt x="60" y="232"/>
                  </a:lnTo>
                  <a:lnTo>
                    <a:pt x="66" y="235"/>
                  </a:lnTo>
                  <a:lnTo>
                    <a:pt x="72" y="237"/>
                  </a:lnTo>
                  <a:lnTo>
                    <a:pt x="80" y="238"/>
                  </a:lnTo>
                  <a:lnTo>
                    <a:pt x="87" y="239"/>
                  </a:lnTo>
                  <a:lnTo>
                    <a:pt x="93" y="239"/>
                  </a:lnTo>
                  <a:lnTo>
                    <a:pt x="100" y="239"/>
                  </a:lnTo>
                  <a:lnTo>
                    <a:pt x="106" y="238"/>
                  </a:lnTo>
                  <a:lnTo>
                    <a:pt x="113" y="236"/>
                  </a:lnTo>
                  <a:lnTo>
                    <a:pt x="120" y="234"/>
                  </a:lnTo>
                  <a:lnTo>
                    <a:pt x="126" y="231"/>
                  </a:lnTo>
                  <a:lnTo>
                    <a:pt x="132" y="228"/>
                  </a:lnTo>
                  <a:lnTo>
                    <a:pt x="143" y="219"/>
                  </a:lnTo>
                  <a:lnTo>
                    <a:pt x="151" y="209"/>
                  </a:lnTo>
                  <a:lnTo>
                    <a:pt x="158" y="197"/>
                  </a:lnTo>
                  <a:lnTo>
                    <a:pt x="162" y="185"/>
                  </a:lnTo>
                  <a:lnTo>
                    <a:pt x="164" y="173"/>
                  </a:lnTo>
                  <a:lnTo>
                    <a:pt x="162" y="159"/>
                  </a:lnTo>
                  <a:lnTo>
                    <a:pt x="158" y="146"/>
                  </a:lnTo>
                  <a:lnTo>
                    <a:pt x="149" y="133"/>
                  </a:lnTo>
                  <a:lnTo>
                    <a:pt x="146" y="125"/>
                  </a:lnTo>
                  <a:lnTo>
                    <a:pt x="140" y="115"/>
                  </a:lnTo>
                  <a:lnTo>
                    <a:pt x="135" y="105"/>
                  </a:lnTo>
                  <a:lnTo>
                    <a:pt x="131" y="96"/>
                  </a:lnTo>
                  <a:lnTo>
                    <a:pt x="128" y="86"/>
                  </a:lnTo>
                  <a:lnTo>
                    <a:pt x="126" y="74"/>
                  </a:lnTo>
                  <a:lnTo>
                    <a:pt x="124" y="59"/>
                  </a:lnTo>
                  <a:lnTo>
                    <a:pt x="123" y="46"/>
                  </a:lnTo>
                  <a:lnTo>
                    <a:pt x="122" y="41"/>
                  </a:lnTo>
                  <a:lnTo>
                    <a:pt x="123" y="37"/>
                  </a:lnTo>
                  <a:lnTo>
                    <a:pt x="127" y="26"/>
                  </a:lnTo>
                  <a:lnTo>
                    <a:pt x="131" y="13"/>
                  </a:lnTo>
                  <a:lnTo>
                    <a:pt x="136" y="0"/>
                  </a:lnTo>
                  <a:lnTo>
                    <a:pt x="137" y="19"/>
                  </a:lnTo>
                  <a:lnTo>
                    <a:pt x="139" y="35"/>
                  </a:lnTo>
                  <a:lnTo>
                    <a:pt x="141" y="51"/>
                  </a:lnTo>
                  <a:lnTo>
                    <a:pt x="144" y="64"/>
                  </a:lnTo>
                  <a:lnTo>
                    <a:pt x="148" y="76"/>
                  </a:lnTo>
                  <a:lnTo>
                    <a:pt x="155" y="90"/>
                  </a:lnTo>
                  <a:lnTo>
                    <a:pt x="162" y="104"/>
                  </a:lnTo>
                  <a:lnTo>
                    <a:pt x="170" y="119"/>
                  </a:lnTo>
                  <a:lnTo>
                    <a:pt x="175" y="127"/>
                  </a:lnTo>
                  <a:lnTo>
                    <a:pt x="185" y="147"/>
                  </a:lnTo>
                  <a:lnTo>
                    <a:pt x="191" y="165"/>
                  </a:lnTo>
                  <a:lnTo>
                    <a:pt x="194" y="184"/>
                  </a:lnTo>
                  <a:lnTo>
                    <a:pt x="191" y="201"/>
                  </a:lnTo>
                  <a:lnTo>
                    <a:pt x="189" y="211"/>
                  </a:lnTo>
                  <a:lnTo>
                    <a:pt x="186" y="219"/>
                  </a:lnTo>
                  <a:lnTo>
                    <a:pt x="182" y="227"/>
                  </a:lnTo>
                  <a:lnTo>
                    <a:pt x="177" y="234"/>
                  </a:lnTo>
                  <a:lnTo>
                    <a:pt x="171" y="241"/>
                  </a:lnTo>
                  <a:lnTo>
                    <a:pt x="165" y="249"/>
                  </a:lnTo>
                  <a:lnTo>
                    <a:pt x="158" y="255"/>
                  </a:lnTo>
                  <a:lnTo>
                    <a:pt x="149" y="260"/>
                  </a:lnTo>
                  <a:lnTo>
                    <a:pt x="141" y="265"/>
                  </a:lnTo>
                  <a:lnTo>
                    <a:pt x="133" y="269"/>
                  </a:lnTo>
                  <a:lnTo>
                    <a:pt x="124" y="273"/>
                  </a:lnTo>
                  <a:lnTo>
                    <a:pt x="116" y="275"/>
                  </a:lnTo>
                  <a:lnTo>
                    <a:pt x="106" y="276"/>
                  </a:lnTo>
                  <a:lnTo>
                    <a:pt x="97" y="277"/>
                  </a:lnTo>
                  <a:lnTo>
                    <a:pt x="87" y="276"/>
                  </a:lnTo>
                  <a:lnTo>
                    <a:pt x="78" y="275"/>
                  </a:lnTo>
                  <a:lnTo>
                    <a:pt x="68" y="273"/>
                  </a:lnTo>
                  <a:lnTo>
                    <a:pt x="59" y="270"/>
                  </a:lnTo>
                  <a:lnTo>
                    <a:pt x="51" y="267"/>
                  </a:lnTo>
                  <a:lnTo>
                    <a:pt x="43" y="262"/>
                  </a:lnTo>
                  <a:lnTo>
                    <a:pt x="35" y="257"/>
                  </a:lnTo>
                  <a:lnTo>
                    <a:pt x="28" y="252"/>
                  </a:lnTo>
                  <a:lnTo>
                    <a:pt x="22" y="244"/>
                  </a:lnTo>
                  <a:lnTo>
                    <a:pt x="16" y="237"/>
                  </a:lnTo>
                  <a:lnTo>
                    <a:pt x="7" y="221"/>
                  </a:lnTo>
                  <a:lnTo>
                    <a:pt x="2" y="203"/>
                  </a:lnTo>
                  <a:lnTo>
                    <a:pt x="0" y="186"/>
                  </a:lnTo>
                  <a:lnTo>
                    <a:pt x="2" y="168"/>
                  </a:lnTo>
                  <a:lnTo>
                    <a:pt x="4" y="159"/>
                  </a:lnTo>
                  <a:lnTo>
                    <a:pt x="8" y="151"/>
                  </a:lnTo>
                  <a:lnTo>
                    <a:pt x="12" y="143"/>
                  </a:lnTo>
                  <a:lnTo>
                    <a:pt x="17" y="135"/>
                  </a:lnTo>
                  <a:lnTo>
                    <a:pt x="23" y="127"/>
                  </a:lnTo>
                  <a:lnTo>
                    <a:pt x="30" y="119"/>
                  </a:lnTo>
                  <a:lnTo>
                    <a:pt x="39" y="112"/>
                  </a:lnTo>
                  <a:lnTo>
                    <a:pt x="48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8" name="Freeform 21"/>
            <p:cNvSpPr>
              <a:spLocks/>
            </p:cNvSpPr>
            <p:nvPr/>
          </p:nvSpPr>
          <p:spPr bwMode="auto">
            <a:xfrm>
              <a:off x="3724275" y="4573588"/>
              <a:ext cx="115888" cy="301625"/>
            </a:xfrm>
            <a:custGeom>
              <a:avLst/>
              <a:gdLst>
                <a:gd name="T0" fmla="*/ 2147483647 w 73"/>
                <a:gd name="T1" fmla="*/ 2147483647 h 190"/>
                <a:gd name="T2" fmla="*/ 2147483647 w 73"/>
                <a:gd name="T3" fmla="*/ 2147483647 h 190"/>
                <a:gd name="T4" fmla="*/ 2147483647 w 73"/>
                <a:gd name="T5" fmla="*/ 2147483647 h 190"/>
                <a:gd name="T6" fmla="*/ 2147483647 w 73"/>
                <a:gd name="T7" fmla="*/ 2147483647 h 190"/>
                <a:gd name="T8" fmla="*/ 2147483647 w 73"/>
                <a:gd name="T9" fmla="*/ 2147483647 h 190"/>
                <a:gd name="T10" fmla="*/ 2147483647 w 73"/>
                <a:gd name="T11" fmla="*/ 2147483647 h 190"/>
                <a:gd name="T12" fmla="*/ 2147483647 w 73"/>
                <a:gd name="T13" fmla="*/ 2147483647 h 190"/>
                <a:gd name="T14" fmla="*/ 2147483647 w 73"/>
                <a:gd name="T15" fmla="*/ 2147483647 h 190"/>
                <a:gd name="T16" fmla="*/ 2147483647 w 73"/>
                <a:gd name="T17" fmla="*/ 2147483647 h 190"/>
                <a:gd name="T18" fmla="*/ 2147483647 w 73"/>
                <a:gd name="T19" fmla="*/ 2147483647 h 190"/>
                <a:gd name="T20" fmla="*/ 2147483647 w 73"/>
                <a:gd name="T21" fmla="*/ 2147483647 h 190"/>
                <a:gd name="T22" fmla="*/ 2147483647 w 73"/>
                <a:gd name="T23" fmla="*/ 2147483647 h 190"/>
                <a:gd name="T24" fmla="*/ 2147483647 w 73"/>
                <a:gd name="T25" fmla="*/ 2147483647 h 190"/>
                <a:gd name="T26" fmla="*/ 0 w 73"/>
                <a:gd name="T27" fmla="*/ 2147483647 h 190"/>
                <a:gd name="T28" fmla="*/ 2147483647 w 73"/>
                <a:gd name="T29" fmla="*/ 2147483647 h 190"/>
                <a:gd name="T30" fmla="*/ 2147483647 w 73"/>
                <a:gd name="T31" fmla="*/ 2147483647 h 190"/>
                <a:gd name="T32" fmla="*/ 2147483647 w 73"/>
                <a:gd name="T33" fmla="*/ 2147483647 h 190"/>
                <a:gd name="T34" fmla="*/ 2147483647 w 73"/>
                <a:gd name="T35" fmla="*/ 0 h 190"/>
                <a:gd name="T36" fmla="*/ 2147483647 w 73"/>
                <a:gd name="T37" fmla="*/ 2147483647 h 190"/>
                <a:gd name="T38" fmla="*/ 2147483647 w 73"/>
                <a:gd name="T39" fmla="*/ 2147483647 h 190"/>
                <a:gd name="T40" fmla="*/ 2147483647 w 73"/>
                <a:gd name="T41" fmla="*/ 2147483647 h 190"/>
                <a:gd name="T42" fmla="*/ 2147483647 w 73"/>
                <a:gd name="T43" fmla="*/ 2147483647 h 190"/>
                <a:gd name="T44" fmla="*/ 2147483647 w 73"/>
                <a:gd name="T45" fmla="*/ 2147483647 h 190"/>
                <a:gd name="T46" fmla="*/ 2147483647 w 73"/>
                <a:gd name="T47" fmla="*/ 2147483647 h 190"/>
                <a:gd name="T48" fmla="*/ 2147483647 w 73"/>
                <a:gd name="T49" fmla="*/ 2147483647 h 190"/>
                <a:gd name="T50" fmla="*/ 2147483647 w 73"/>
                <a:gd name="T51" fmla="*/ 2147483647 h 190"/>
                <a:gd name="T52" fmla="*/ 2147483647 w 73"/>
                <a:gd name="T53" fmla="*/ 2147483647 h 190"/>
                <a:gd name="T54" fmla="*/ 2147483647 w 73"/>
                <a:gd name="T55" fmla="*/ 2147483647 h 190"/>
                <a:gd name="T56" fmla="*/ 2147483647 w 73"/>
                <a:gd name="T57" fmla="*/ 2147483647 h 190"/>
                <a:gd name="T58" fmla="*/ 2147483647 w 73"/>
                <a:gd name="T59" fmla="*/ 2147483647 h 190"/>
                <a:gd name="T60" fmla="*/ 2147483647 w 73"/>
                <a:gd name="T61" fmla="*/ 2147483647 h 190"/>
                <a:gd name="T62" fmla="*/ 2147483647 w 73"/>
                <a:gd name="T63" fmla="*/ 2147483647 h 190"/>
                <a:gd name="T64" fmla="*/ 2147483647 w 73"/>
                <a:gd name="T65" fmla="*/ 2147483647 h 190"/>
                <a:gd name="T66" fmla="*/ 2147483647 w 73"/>
                <a:gd name="T67" fmla="*/ 2147483647 h 190"/>
                <a:gd name="T68" fmla="*/ 2147483647 w 73"/>
                <a:gd name="T69" fmla="*/ 2147483647 h 190"/>
                <a:gd name="T70" fmla="*/ 2147483647 w 73"/>
                <a:gd name="T71" fmla="*/ 2147483647 h 190"/>
                <a:gd name="T72" fmla="*/ 2147483647 w 73"/>
                <a:gd name="T73" fmla="*/ 2147483647 h 190"/>
                <a:gd name="T74" fmla="*/ 2147483647 w 73"/>
                <a:gd name="T75" fmla="*/ 2147483647 h 190"/>
                <a:gd name="T76" fmla="*/ 2147483647 w 73"/>
                <a:gd name="T77" fmla="*/ 2147483647 h 19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3"/>
                <a:gd name="T118" fmla="*/ 0 h 190"/>
                <a:gd name="T119" fmla="*/ 73 w 73"/>
                <a:gd name="T120" fmla="*/ 190 h 19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3" h="190">
                  <a:moveTo>
                    <a:pt x="41" y="189"/>
                  </a:moveTo>
                  <a:lnTo>
                    <a:pt x="42" y="176"/>
                  </a:lnTo>
                  <a:lnTo>
                    <a:pt x="40" y="161"/>
                  </a:lnTo>
                  <a:lnTo>
                    <a:pt x="36" y="147"/>
                  </a:lnTo>
                  <a:lnTo>
                    <a:pt x="29" y="133"/>
                  </a:lnTo>
                  <a:lnTo>
                    <a:pt x="25" y="126"/>
                  </a:lnTo>
                  <a:lnTo>
                    <a:pt x="19" y="115"/>
                  </a:lnTo>
                  <a:lnTo>
                    <a:pt x="14" y="105"/>
                  </a:lnTo>
                  <a:lnTo>
                    <a:pt x="9" y="96"/>
                  </a:lnTo>
                  <a:lnTo>
                    <a:pt x="6" y="86"/>
                  </a:lnTo>
                  <a:lnTo>
                    <a:pt x="4" y="74"/>
                  </a:lnTo>
                  <a:lnTo>
                    <a:pt x="2" y="60"/>
                  </a:lnTo>
                  <a:lnTo>
                    <a:pt x="1" y="47"/>
                  </a:lnTo>
                  <a:lnTo>
                    <a:pt x="0" y="42"/>
                  </a:lnTo>
                  <a:lnTo>
                    <a:pt x="1" y="38"/>
                  </a:lnTo>
                  <a:lnTo>
                    <a:pt x="5" y="27"/>
                  </a:lnTo>
                  <a:lnTo>
                    <a:pt x="10" y="12"/>
                  </a:lnTo>
                  <a:lnTo>
                    <a:pt x="15" y="0"/>
                  </a:lnTo>
                  <a:lnTo>
                    <a:pt x="16" y="19"/>
                  </a:lnTo>
                  <a:lnTo>
                    <a:pt x="18" y="36"/>
                  </a:lnTo>
                  <a:lnTo>
                    <a:pt x="20" y="50"/>
                  </a:lnTo>
                  <a:lnTo>
                    <a:pt x="23" y="64"/>
                  </a:lnTo>
                  <a:lnTo>
                    <a:pt x="27" y="76"/>
                  </a:lnTo>
                  <a:lnTo>
                    <a:pt x="33" y="89"/>
                  </a:lnTo>
                  <a:lnTo>
                    <a:pt x="40" y="104"/>
                  </a:lnTo>
                  <a:lnTo>
                    <a:pt x="48" y="119"/>
                  </a:lnTo>
                  <a:lnTo>
                    <a:pt x="53" y="127"/>
                  </a:lnTo>
                  <a:lnTo>
                    <a:pt x="63" y="144"/>
                  </a:lnTo>
                  <a:lnTo>
                    <a:pt x="70" y="160"/>
                  </a:lnTo>
                  <a:lnTo>
                    <a:pt x="73" y="175"/>
                  </a:lnTo>
                  <a:lnTo>
                    <a:pt x="73" y="190"/>
                  </a:lnTo>
                  <a:lnTo>
                    <a:pt x="72" y="190"/>
                  </a:lnTo>
                  <a:lnTo>
                    <a:pt x="68" y="190"/>
                  </a:lnTo>
                  <a:lnTo>
                    <a:pt x="63" y="190"/>
                  </a:lnTo>
                  <a:lnTo>
                    <a:pt x="58" y="190"/>
                  </a:lnTo>
                  <a:lnTo>
                    <a:pt x="51" y="190"/>
                  </a:lnTo>
                  <a:lnTo>
                    <a:pt x="46" y="190"/>
                  </a:lnTo>
                  <a:lnTo>
                    <a:pt x="42" y="190"/>
                  </a:lnTo>
                  <a:lnTo>
                    <a:pt x="41" y="189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89" name="Freeform 22"/>
            <p:cNvSpPr>
              <a:spLocks/>
            </p:cNvSpPr>
            <p:nvPr/>
          </p:nvSpPr>
          <p:spPr bwMode="auto">
            <a:xfrm>
              <a:off x="3533775" y="4687888"/>
              <a:ext cx="165100" cy="152400"/>
            </a:xfrm>
            <a:custGeom>
              <a:avLst/>
              <a:gdLst>
                <a:gd name="T0" fmla="*/ 0 w 104"/>
                <a:gd name="T1" fmla="*/ 2147483647 h 96"/>
                <a:gd name="T2" fmla="*/ 2147483647 w 104"/>
                <a:gd name="T3" fmla="*/ 2147483647 h 96"/>
                <a:gd name="T4" fmla="*/ 2147483647 w 104"/>
                <a:gd name="T5" fmla="*/ 2147483647 h 96"/>
                <a:gd name="T6" fmla="*/ 2147483647 w 104"/>
                <a:gd name="T7" fmla="*/ 2147483647 h 96"/>
                <a:gd name="T8" fmla="*/ 2147483647 w 104"/>
                <a:gd name="T9" fmla="*/ 2147483647 h 96"/>
                <a:gd name="T10" fmla="*/ 2147483647 w 104"/>
                <a:gd name="T11" fmla="*/ 2147483647 h 96"/>
                <a:gd name="T12" fmla="*/ 2147483647 w 104"/>
                <a:gd name="T13" fmla="*/ 2147483647 h 96"/>
                <a:gd name="T14" fmla="*/ 2147483647 w 104"/>
                <a:gd name="T15" fmla="*/ 2147483647 h 96"/>
                <a:gd name="T16" fmla="*/ 2147483647 w 104"/>
                <a:gd name="T17" fmla="*/ 2147483647 h 96"/>
                <a:gd name="T18" fmla="*/ 2147483647 w 104"/>
                <a:gd name="T19" fmla="*/ 2147483647 h 96"/>
                <a:gd name="T20" fmla="*/ 2147483647 w 104"/>
                <a:gd name="T21" fmla="*/ 2147483647 h 96"/>
                <a:gd name="T22" fmla="*/ 2147483647 w 104"/>
                <a:gd name="T23" fmla="*/ 2147483647 h 96"/>
                <a:gd name="T24" fmla="*/ 2147483647 w 104"/>
                <a:gd name="T25" fmla="*/ 2147483647 h 96"/>
                <a:gd name="T26" fmla="*/ 2147483647 w 104"/>
                <a:gd name="T27" fmla="*/ 2147483647 h 96"/>
                <a:gd name="T28" fmla="*/ 2147483647 w 104"/>
                <a:gd name="T29" fmla="*/ 2147483647 h 96"/>
                <a:gd name="T30" fmla="*/ 2147483647 w 104"/>
                <a:gd name="T31" fmla="*/ 2147483647 h 96"/>
                <a:gd name="T32" fmla="*/ 2147483647 w 104"/>
                <a:gd name="T33" fmla="*/ 2147483647 h 96"/>
                <a:gd name="T34" fmla="*/ 2147483647 w 104"/>
                <a:gd name="T35" fmla="*/ 0 h 96"/>
                <a:gd name="T36" fmla="*/ 2147483647 w 104"/>
                <a:gd name="T37" fmla="*/ 2147483647 h 96"/>
                <a:gd name="T38" fmla="*/ 2147483647 w 104"/>
                <a:gd name="T39" fmla="*/ 2147483647 h 96"/>
                <a:gd name="T40" fmla="*/ 2147483647 w 104"/>
                <a:gd name="T41" fmla="*/ 2147483647 h 96"/>
                <a:gd name="T42" fmla="*/ 2147483647 w 104"/>
                <a:gd name="T43" fmla="*/ 2147483647 h 96"/>
                <a:gd name="T44" fmla="*/ 2147483647 w 104"/>
                <a:gd name="T45" fmla="*/ 2147483647 h 96"/>
                <a:gd name="T46" fmla="*/ 2147483647 w 104"/>
                <a:gd name="T47" fmla="*/ 2147483647 h 96"/>
                <a:gd name="T48" fmla="*/ 2147483647 w 104"/>
                <a:gd name="T49" fmla="*/ 2147483647 h 96"/>
                <a:gd name="T50" fmla="*/ 2147483647 w 104"/>
                <a:gd name="T51" fmla="*/ 2147483647 h 96"/>
                <a:gd name="T52" fmla="*/ 2147483647 w 104"/>
                <a:gd name="T53" fmla="*/ 2147483647 h 96"/>
                <a:gd name="T54" fmla="*/ 2147483647 w 104"/>
                <a:gd name="T55" fmla="*/ 2147483647 h 96"/>
                <a:gd name="T56" fmla="*/ 2147483647 w 104"/>
                <a:gd name="T57" fmla="*/ 2147483647 h 96"/>
                <a:gd name="T58" fmla="*/ 2147483647 w 104"/>
                <a:gd name="T59" fmla="*/ 2147483647 h 96"/>
                <a:gd name="T60" fmla="*/ 2147483647 w 104"/>
                <a:gd name="T61" fmla="*/ 2147483647 h 96"/>
                <a:gd name="T62" fmla="*/ 2147483647 w 104"/>
                <a:gd name="T63" fmla="*/ 2147483647 h 96"/>
                <a:gd name="T64" fmla="*/ 2147483647 w 104"/>
                <a:gd name="T65" fmla="*/ 2147483647 h 96"/>
                <a:gd name="T66" fmla="*/ 2147483647 w 104"/>
                <a:gd name="T67" fmla="*/ 2147483647 h 96"/>
                <a:gd name="T68" fmla="*/ 2147483647 w 104"/>
                <a:gd name="T69" fmla="*/ 2147483647 h 96"/>
                <a:gd name="T70" fmla="*/ 0 w 104"/>
                <a:gd name="T71" fmla="*/ 2147483647 h 9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96"/>
                <a:gd name="T110" fmla="*/ 104 w 104"/>
                <a:gd name="T111" fmla="*/ 96 h 9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96">
                  <a:moveTo>
                    <a:pt x="0" y="90"/>
                  </a:moveTo>
                  <a:lnTo>
                    <a:pt x="4" y="81"/>
                  </a:lnTo>
                  <a:lnTo>
                    <a:pt x="9" y="73"/>
                  </a:lnTo>
                  <a:lnTo>
                    <a:pt x="14" y="65"/>
                  </a:lnTo>
                  <a:lnTo>
                    <a:pt x="21" y="57"/>
                  </a:lnTo>
                  <a:lnTo>
                    <a:pt x="27" y="51"/>
                  </a:lnTo>
                  <a:lnTo>
                    <a:pt x="33" y="45"/>
                  </a:lnTo>
                  <a:lnTo>
                    <a:pt x="40" y="39"/>
                  </a:lnTo>
                  <a:lnTo>
                    <a:pt x="47" y="34"/>
                  </a:lnTo>
                  <a:lnTo>
                    <a:pt x="55" y="28"/>
                  </a:lnTo>
                  <a:lnTo>
                    <a:pt x="62" y="24"/>
                  </a:lnTo>
                  <a:lnTo>
                    <a:pt x="69" y="19"/>
                  </a:lnTo>
                  <a:lnTo>
                    <a:pt x="77" y="14"/>
                  </a:lnTo>
                  <a:lnTo>
                    <a:pt x="84" y="10"/>
                  </a:lnTo>
                  <a:lnTo>
                    <a:pt x="92" y="6"/>
                  </a:lnTo>
                  <a:lnTo>
                    <a:pt x="97" y="3"/>
                  </a:lnTo>
                  <a:lnTo>
                    <a:pt x="103" y="1"/>
                  </a:lnTo>
                  <a:lnTo>
                    <a:pt x="104" y="0"/>
                  </a:lnTo>
                  <a:lnTo>
                    <a:pt x="102" y="2"/>
                  </a:lnTo>
                  <a:lnTo>
                    <a:pt x="99" y="6"/>
                  </a:lnTo>
                  <a:lnTo>
                    <a:pt x="93" y="11"/>
                  </a:lnTo>
                  <a:lnTo>
                    <a:pt x="88" y="17"/>
                  </a:lnTo>
                  <a:lnTo>
                    <a:pt x="82" y="24"/>
                  </a:lnTo>
                  <a:lnTo>
                    <a:pt x="76" y="30"/>
                  </a:lnTo>
                  <a:lnTo>
                    <a:pt x="70" y="36"/>
                  </a:lnTo>
                  <a:lnTo>
                    <a:pt x="64" y="40"/>
                  </a:lnTo>
                  <a:lnTo>
                    <a:pt x="57" y="44"/>
                  </a:lnTo>
                  <a:lnTo>
                    <a:pt x="51" y="49"/>
                  </a:lnTo>
                  <a:lnTo>
                    <a:pt x="45" y="54"/>
                  </a:lnTo>
                  <a:lnTo>
                    <a:pt x="40" y="61"/>
                  </a:lnTo>
                  <a:lnTo>
                    <a:pt x="36" y="66"/>
                  </a:lnTo>
                  <a:lnTo>
                    <a:pt x="32" y="73"/>
                  </a:lnTo>
                  <a:lnTo>
                    <a:pt x="28" y="79"/>
                  </a:lnTo>
                  <a:lnTo>
                    <a:pt x="25" y="87"/>
                  </a:lnTo>
                  <a:lnTo>
                    <a:pt x="22" y="96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0" name="Freeform 23"/>
            <p:cNvSpPr>
              <a:spLocks/>
            </p:cNvSpPr>
            <p:nvPr/>
          </p:nvSpPr>
          <p:spPr bwMode="auto">
            <a:xfrm>
              <a:off x="4710113" y="3201988"/>
              <a:ext cx="306388" cy="439738"/>
            </a:xfrm>
            <a:custGeom>
              <a:avLst/>
              <a:gdLst>
                <a:gd name="T0" fmla="*/ 2147483647 w 193"/>
                <a:gd name="T1" fmla="*/ 2147483647 h 277"/>
                <a:gd name="T2" fmla="*/ 2147483647 w 193"/>
                <a:gd name="T3" fmla="*/ 2147483647 h 277"/>
                <a:gd name="T4" fmla="*/ 2147483647 w 193"/>
                <a:gd name="T5" fmla="*/ 2147483647 h 277"/>
                <a:gd name="T6" fmla="*/ 2147483647 w 193"/>
                <a:gd name="T7" fmla="*/ 2147483647 h 277"/>
                <a:gd name="T8" fmla="*/ 2147483647 w 193"/>
                <a:gd name="T9" fmla="*/ 2147483647 h 277"/>
                <a:gd name="T10" fmla="*/ 2147483647 w 193"/>
                <a:gd name="T11" fmla="*/ 2147483647 h 277"/>
                <a:gd name="T12" fmla="*/ 2147483647 w 193"/>
                <a:gd name="T13" fmla="*/ 2147483647 h 277"/>
                <a:gd name="T14" fmla="*/ 2147483647 w 193"/>
                <a:gd name="T15" fmla="*/ 2147483647 h 277"/>
                <a:gd name="T16" fmla="*/ 2147483647 w 193"/>
                <a:gd name="T17" fmla="*/ 2147483647 h 277"/>
                <a:gd name="T18" fmla="*/ 2147483647 w 193"/>
                <a:gd name="T19" fmla="*/ 2147483647 h 277"/>
                <a:gd name="T20" fmla="*/ 2147483647 w 193"/>
                <a:gd name="T21" fmla="*/ 2147483647 h 277"/>
                <a:gd name="T22" fmla="*/ 2147483647 w 193"/>
                <a:gd name="T23" fmla="*/ 2147483647 h 277"/>
                <a:gd name="T24" fmla="*/ 2147483647 w 193"/>
                <a:gd name="T25" fmla="*/ 2147483647 h 277"/>
                <a:gd name="T26" fmla="*/ 2147483647 w 193"/>
                <a:gd name="T27" fmla="*/ 2147483647 h 277"/>
                <a:gd name="T28" fmla="*/ 2147483647 w 193"/>
                <a:gd name="T29" fmla="*/ 2147483647 h 277"/>
                <a:gd name="T30" fmla="*/ 2147483647 w 193"/>
                <a:gd name="T31" fmla="*/ 2147483647 h 277"/>
                <a:gd name="T32" fmla="*/ 2147483647 w 193"/>
                <a:gd name="T33" fmla="*/ 2147483647 h 277"/>
                <a:gd name="T34" fmla="*/ 2147483647 w 193"/>
                <a:gd name="T35" fmla="*/ 2147483647 h 277"/>
                <a:gd name="T36" fmla="*/ 2147483647 w 193"/>
                <a:gd name="T37" fmla="*/ 2147483647 h 277"/>
                <a:gd name="T38" fmla="*/ 2147483647 w 193"/>
                <a:gd name="T39" fmla="*/ 2147483647 h 277"/>
                <a:gd name="T40" fmla="*/ 2147483647 w 193"/>
                <a:gd name="T41" fmla="*/ 2147483647 h 277"/>
                <a:gd name="T42" fmla="*/ 2147483647 w 193"/>
                <a:gd name="T43" fmla="*/ 2147483647 h 277"/>
                <a:gd name="T44" fmla="*/ 2147483647 w 193"/>
                <a:gd name="T45" fmla="*/ 2147483647 h 277"/>
                <a:gd name="T46" fmla="*/ 2147483647 w 193"/>
                <a:gd name="T47" fmla="*/ 2147483647 h 277"/>
                <a:gd name="T48" fmla="*/ 2147483647 w 193"/>
                <a:gd name="T49" fmla="*/ 2147483647 h 277"/>
                <a:gd name="T50" fmla="*/ 2147483647 w 193"/>
                <a:gd name="T51" fmla="*/ 2147483647 h 277"/>
                <a:gd name="T52" fmla="*/ 2147483647 w 193"/>
                <a:gd name="T53" fmla="*/ 2147483647 h 277"/>
                <a:gd name="T54" fmla="*/ 2147483647 w 193"/>
                <a:gd name="T55" fmla="*/ 2147483647 h 277"/>
                <a:gd name="T56" fmla="*/ 2147483647 w 193"/>
                <a:gd name="T57" fmla="*/ 2147483647 h 277"/>
                <a:gd name="T58" fmla="*/ 2147483647 w 193"/>
                <a:gd name="T59" fmla="*/ 2147483647 h 277"/>
                <a:gd name="T60" fmla="*/ 2147483647 w 193"/>
                <a:gd name="T61" fmla="*/ 2147483647 h 277"/>
                <a:gd name="T62" fmla="*/ 2147483647 w 193"/>
                <a:gd name="T63" fmla="*/ 2147483647 h 277"/>
                <a:gd name="T64" fmla="*/ 2147483647 w 193"/>
                <a:gd name="T65" fmla="*/ 2147483647 h 277"/>
                <a:gd name="T66" fmla="*/ 2147483647 w 193"/>
                <a:gd name="T67" fmla="*/ 0 h 277"/>
                <a:gd name="T68" fmla="*/ 2147483647 w 193"/>
                <a:gd name="T69" fmla="*/ 2147483647 h 277"/>
                <a:gd name="T70" fmla="*/ 2147483647 w 193"/>
                <a:gd name="T71" fmla="*/ 2147483647 h 277"/>
                <a:gd name="T72" fmla="*/ 2147483647 w 193"/>
                <a:gd name="T73" fmla="*/ 2147483647 h 277"/>
                <a:gd name="T74" fmla="*/ 2147483647 w 193"/>
                <a:gd name="T75" fmla="*/ 2147483647 h 277"/>
                <a:gd name="T76" fmla="*/ 2147483647 w 193"/>
                <a:gd name="T77" fmla="*/ 2147483647 h 277"/>
                <a:gd name="T78" fmla="*/ 2147483647 w 193"/>
                <a:gd name="T79" fmla="*/ 2147483647 h 277"/>
                <a:gd name="T80" fmla="*/ 2147483647 w 193"/>
                <a:gd name="T81" fmla="*/ 2147483647 h 277"/>
                <a:gd name="T82" fmla="*/ 2147483647 w 193"/>
                <a:gd name="T83" fmla="*/ 2147483647 h 277"/>
                <a:gd name="T84" fmla="*/ 2147483647 w 193"/>
                <a:gd name="T85" fmla="*/ 2147483647 h 277"/>
                <a:gd name="T86" fmla="*/ 2147483647 w 193"/>
                <a:gd name="T87" fmla="*/ 2147483647 h 277"/>
                <a:gd name="T88" fmla="*/ 2147483647 w 193"/>
                <a:gd name="T89" fmla="*/ 2147483647 h 277"/>
                <a:gd name="T90" fmla="*/ 2147483647 w 193"/>
                <a:gd name="T91" fmla="*/ 2147483647 h 277"/>
                <a:gd name="T92" fmla="*/ 2147483647 w 193"/>
                <a:gd name="T93" fmla="*/ 2147483647 h 277"/>
                <a:gd name="T94" fmla="*/ 2147483647 w 193"/>
                <a:gd name="T95" fmla="*/ 2147483647 h 277"/>
                <a:gd name="T96" fmla="*/ 2147483647 w 193"/>
                <a:gd name="T97" fmla="*/ 2147483647 h 277"/>
                <a:gd name="T98" fmla="*/ 2147483647 w 193"/>
                <a:gd name="T99" fmla="*/ 2147483647 h 277"/>
                <a:gd name="T100" fmla="*/ 2147483647 w 193"/>
                <a:gd name="T101" fmla="*/ 2147483647 h 277"/>
                <a:gd name="T102" fmla="*/ 2147483647 w 193"/>
                <a:gd name="T103" fmla="*/ 2147483647 h 277"/>
                <a:gd name="T104" fmla="*/ 2147483647 w 193"/>
                <a:gd name="T105" fmla="*/ 2147483647 h 277"/>
                <a:gd name="T106" fmla="*/ 0 w 193"/>
                <a:gd name="T107" fmla="*/ 2147483647 h 277"/>
                <a:gd name="T108" fmla="*/ 2147483647 w 193"/>
                <a:gd name="T109" fmla="*/ 2147483647 h 277"/>
                <a:gd name="T110" fmla="*/ 2147483647 w 193"/>
                <a:gd name="T111" fmla="*/ 2147483647 h 277"/>
                <a:gd name="T112" fmla="*/ 2147483647 w 193"/>
                <a:gd name="T113" fmla="*/ 2147483647 h 277"/>
                <a:gd name="T114" fmla="*/ 2147483647 w 193"/>
                <a:gd name="T115" fmla="*/ 2147483647 h 27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"/>
                <a:gd name="T175" fmla="*/ 0 h 277"/>
                <a:gd name="T176" fmla="*/ 193 w 193"/>
                <a:gd name="T177" fmla="*/ 277 h 27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" h="277">
                  <a:moveTo>
                    <a:pt x="47" y="105"/>
                  </a:moveTo>
                  <a:lnTo>
                    <a:pt x="56" y="99"/>
                  </a:lnTo>
                  <a:lnTo>
                    <a:pt x="63" y="95"/>
                  </a:lnTo>
                  <a:lnTo>
                    <a:pt x="70" y="91"/>
                  </a:lnTo>
                  <a:lnTo>
                    <a:pt x="78" y="85"/>
                  </a:lnTo>
                  <a:lnTo>
                    <a:pt x="85" y="81"/>
                  </a:lnTo>
                  <a:lnTo>
                    <a:pt x="93" y="77"/>
                  </a:lnTo>
                  <a:lnTo>
                    <a:pt x="99" y="74"/>
                  </a:lnTo>
                  <a:lnTo>
                    <a:pt x="104" y="72"/>
                  </a:lnTo>
                  <a:lnTo>
                    <a:pt x="105" y="71"/>
                  </a:lnTo>
                  <a:lnTo>
                    <a:pt x="103" y="73"/>
                  </a:lnTo>
                  <a:lnTo>
                    <a:pt x="99" y="77"/>
                  </a:lnTo>
                  <a:lnTo>
                    <a:pt x="94" y="83"/>
                  </a:lnTo>
                  <a:lnTo>
                    <a:pt x="88" y="89"/>
                  </a:lnTo>
                  <a:lnTo>
                    <a:pt x="82" y="96"/>
                  </a:lnTo>
                  <a:lnTo>
                    <a:pt x="76" y="102"/>
                  </a:lnTo>
                  <a:lnTo>
                    <a:pt x="70" y="107"/>
                  </a:lnTo>
                  <a:lnTo>
                    <a:pt x="65" y="112"/>
                  </a:lnTo>
                  <a:lnTo>
                    <a:pt x="58" y="116"/>
                  </a:lnTo>
                  <a:lnTo>
                    <a:pt x="52" y="121"/>
                  </a:lnTo>
                  <a:lnTo>
                    <a:pt x="46" y="127"/>
                  </a:lnTo>
                  <a:lnTo>
                    <a:pt x="41" y="132"/>
                  </a:lnTo>
                  <a:lnTo>
                    <a:pt x="36" y="138"/>
                  </a:lnTo>
                  <a:lnTo>
                    <a:pt x="32" y="143"/>
                  </a:lnTo>
                  <a:lnTo>
                    <a:pt x="29" y="149"/>
                  </a:lnTo>
                  <a:lnTo>
                    <a:pt x="27" y="155"/>
                  </a:lnTo>
                  <a:lnTo>
                    <a:pt x="25" y="161"/>
                  </a:lnTo>
                  <a:lnTo>
                    <a:pt x="24" y="175"/>
                  </a:lnTo>
                  <a:lnTo>
                    <a:pt x="25" y="187"/>
                  </a:lnTo>
                  <a:lnTo>
                    <a:pt x="29" y="199"/>
                  </a:lnTo>
                  <a:lnTo>
                    <a:pt x="35" y="211"/>
                  </a:lnTo>
                  <a:lnTo>
                    <a:pt x="39" y="216"/>
                  </a:lnTo>
                  <a:lnTo>
                    <a:pt x="44" y="221"/>
                  </a:lnTo>
                  <a:lnTo>
                    <a:pt x="49" y="225"/>
                  </a:lnTo>
                  <a:lnTo>
                    <a:pt x="54" y="229"/>
                  </a:lnTo>
                  <a:lnTo>
                    <a:pt x="60" y="232"/>
                  </a:lnTo>
                  <a:lnTo>
                    <a:pt x="66" y="235"/>
                  </a:lnTo>
                  <a:lnTo>
                    <a:pt x="72" y="237"/>
                  </a:lnTo>
                  <a:lnTo>
                    <a:pt x="79" y="238"/>
                  </a:lnTo>
                  <a:lnTo>
                    <a:pt x="86" y="239"/>
                  </a:lnTo>
                  <a:lnTo>
                    <a:pt x="92" y="239"/>
                  </a:lnTo>
                  <a:lnTo>
                    <a:pt x="100" y="239"/>
                  </a:lnTo>
                  <a:lnTo>
                    <a:pt x="106" y="238"/>
                  </a:lnTo>
                  <a:lnTo>
                    <a:pt x="113" y="236"/>
                  </a:lnTo>
                  <a:lnTo>
                    <a:pt x="119" y="234"/>
                  </a:lnTo>
                  <a:lnTo>
                    <a:pt x="125" y="231"/>
                  </a:lnTo>
                  <a:lnTo>
                    <a:pt x="131" y="228"/>
                  </a:lnTo>
                  <a:lnTo>
                    <a:pt x="143" y="219"/>
                  </a:lnTo>
                  <a:lnTo>
                    <a:pt x="151" y="209"/>
                  </a:lnTo>
                  <a:lnTo>
                    <a:pt x="157" y="197"/>
                  </a:lnTo>
                  <a:lnTo>
                    <a:pt x="161" y="185"/>
                  </a:lnTo>
                  <a:lnTo>
                    <a:pt x="163" y="173"/>
                  </a:lnTo>
                  <a:lnTo>
                    <a:pt x="161" y="159"/>
                  </a:lnTo>
                  <a:lnTo>
                    <a:pt x="157" y="146"/>
                  </a:lnTo>
                  <a:lnTo>
                    <a:pt x="150" y="132"/>
                  </a:lnTo>
                  <a:lnTo>
                    <a:pt x="146" y="125"/>
                  </a:lnTo>
                  <a:lnTo>
                    <a:pt x="140" y="115"/>
                  </a:lnTo>
                  <a:lnTo>
                    <a:pt x="134" y="105"/>
                  </a:lnTo>
                  <a:lnTo>
                    <a:pt x="130" y="96"/>
                  </a:lnTo>
                  <a:lnTo>
                    <a:pt x="127" y="86"/>
                  </a:lnTo>
                  <a:lnTo>
                    <a:pt x="125" y="74"/>
                  </a:lnTo>
                  <a:lnTo>
                    <a:pt x="123" y="60"/>
                  </a:lnTo>
                  <a:lnTo>
                    <a:pt x="122" y="48"/>
                  </a:lnTo>
                  <a:lnTo>
                    <a:pt x="121" y="42"/>
                  </a:lnTo>
                  <a:lnTo>
                    <a:pt x="122" y="38"/>
                  </a:lnTo>
                  <a:lnTo>
                    <a:pt x="126" y="27"/>
                  </a:lnTo>
                  <a:lnTo>
                    <a:pt x="131" y="14"/>
                  </a:lnTo>
                  <a:lnTo>
                    <a:pt x="136" y="0"/>
                  </a:lnTo>
                  <a:lnTo>
                    <a:pt x="138" y="19"/>
                  </a:lnTo>
                  <a:lnTo>
                    <a:pt x="139" y="36"/>
                  </a:lnTo>
                  <a:lnTo>
                    <a:pt x="141" y="51"/>
                  </a:lnTo>
                  <a:lnTo>
                    <a:pt x="144" y="64"/>
                  </a:lnTo>
                  <a:lnTo>
                    <a:pt x="148" y="76"/>
                  </a:lnTo>
                  <a:lnTo>
                    <a:pt x="154" y="90"/>
                  </a:lnTo>
                  <a:lnTo>
                    <a:pt x="161" y="104"/>
                  </a:lnTo>
                  <a:lnTo>
                    <a:pt x="169" y="119"/>
                  </a:lnTo>
                  <a:lnTo>
                    <a:pt x="174" y="128"/>
                  </a:lnTo>
                  <a:lnTo>
                    <a:pt x="185" y="147"/>
                  </a:lnTo>
                  <a:lnTo>
                    <a:pt x="191" y="165"/>
                  </a:lnTo>
                  <a:lnTo>
                    <a:pt x="193" y="184"/>
                  </a:lnTo>
                  <a:lnTo>
                    <a:pt x="191" y="201"/>
                  </a:lnTo>
                  <a:lnTo>
                    <a:pt x="189" y="211"/>
                  </a:lnTo>
                  <a:lnTo>
                    <a:pt x="186" y="219"/>
                  </a:lnTo>
                  <a:lnTo>
                    <a:pt x="182" y="227"/>
                  </a:lnTo>
                  <a:lnTo>
                    <a:pt x="177" y="234"/>
                  </a:lnTo>
                  <a:lnTo>
                    <a:pt x="171" y="241"/>
                  </a:lnTo>
                  <a:lnTo>
                    <a:pt x="165" y="249"/>
                  </a:lnTo>
                  <a:lnTo>
                    <a:pt x="158" y="255"/>
                  </a:lnTo>
                  <a:lnTo>
                    <a:pt x="150" y="260"/>
                  </a:lnTo>
                  <a:lnTo>
                    <a:pt x="142" y="265"/>
                  </a:lnTo>
                  <a:lnTo>
                    <a:pt x="132" y="269"/>
                  </a:lnTo>
                  <a:lnTo>
                    <a:pt x="123" y="273"/>
                  </a:lnTo>
                  <a:lnTo>
                    <a:pt x="115" y="275"/>
                  </a:lnTo>
                  <a:lnTo>
                    <a:pt x="106" y="276"/>
                  </a:lnTo>
                  <a:lnTo>
                    <a:pt x="96" y="277"/>
                  </a:lnTo>
                  <a:lnTo>
                    <a:pt x="86" y="276"/>
                  </a:lnTo>
                  <a:lnTo>
                    <a:pt x="77" y="275"/>
                  </a:lnTo>
                  <a:lnTo>
                    <a:pt x="68" y="273"/>
                  </a:lnTo>
                  <a:lnTo>
                    <a:pt x="58" y="270"/>
                  </a:lnTo>
                  <a:lnTo>
                    <a:pt x="50" y="267"/>
                  </a:lnTo>
                  <a:lnTo>
                    <a:pt x="42" y="262"/>
                  </a:lnTo>
                  <a:lnTo>
                    <a:pt x="35" y="257"/>
                  </a:lnTo>
                  <a:lnTo>
                    <a:pt x="29" y="252"/>
                  </a:lnTo>
                  <a:lnTo>
                    <a:pt x="23" y="244"/>
                  </a:lnTo>
                  <a:lnTo>
                    <a:pt x="16" y="237"/>
                  </a:lnTo>
                  <a:lnTo>
                    <a:pt x="7" y="221"/>
                  </a:lnTo>
                  <a:lnTo>
                    <a:pt x="1" y="203"/>
                  </a:lnTo>
                  <a:lnTo>
                    <a:pt x="0" y="186"/>
                  </a:lnTo>
                  <a:lnTo>
                    <a:pt x="2" y="168"/>
                  </a:lnTo>
                  <a:lnTo>
                    <a:pt x="4" y="159"/>
                  </a:lnTo>
                  <a:lnTo>
                    <a:pt x="7" y="151"/>
                  </a:lnTo>
                  <a:lnTo>
                    <a:pt x="11" y="143"/>
                  </a:lnTo>
                  <a:lnTo>
                    <a:pt x="16" y="135"/>
                  </a:lnTo>
                  <a:lnTo>
                    <a:pt x="23" y="128"/>
                  </a:lnTo>
                  <a:lnTo>
                    <a:pt x="30" y="119"/>
                  </a:lnTo>
                  <a:lnTo>
                    <a:pt x="38" y="112"/>
                  </a:lnTo>
                  <a:lnTo>
                    <a:pt x="47" y="1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1" name="Freeform 24"/>
            <p:cNvSpPr>
              <a:spLocks/>
            </p:cNvSpPr>
            <p:nvPr/>
          </p:nvSpPr>
          <p:spPr bwMode="auto">
            <a:xfrm>
              <a:off x="4654550" y="1874838"/>
              <a:ext cx="301625" cy="309563"/>
            </a:xfrm>
            <a:custGeom>
              <a:avLst/>
              <a:gdLst>
                <a:gd name="T0" fmla="*/ 2147483647 w 190"/>
                <a:gd name="T1" fmla="*/ 2147483647 h 195"/>
                <a:gd name="T2" fmla="*/ 2147483647 w 190"/>
                <a:gd name="T3" fmla="*/ 2147483647 h 195"/>
                <a:gd name="T4" fmla="*/ 2147483647 w 190"/>
                <a:gd name="T5" fmla="*/ 2147483647 h 195"/>
                <a:gd name="T6" fmla="*/ 2147483647 w 190"/>
                <a:gd name="T7" fmla="*/ 2147483647 h 195"/>
                <a:gd name="T8" fmla="*/ 2147483647 w 190"/>
                <a:gd name="T9" fmla="*/ 2147483647 h 195"/>
                <a:gd name="T10" fmla="*/ 2147483647 w 190"/>
                <a:gd name="T11" fmla="*/ 2147483647 h 195"/>
                <a:gd name="T12" fmla="*/ 2147483647 w 190"/>
                <a:gd name="T13" fmla="*/ 2147483647 h 195"/>
                <a:gd name="T14" fmla="*/ 2147483647 w 190"/>
                <a:gd name="T15" fmla="*/ 2147483647 h 195"/>
                <a:gd name="T16" fmla="*/ 2147483647 w 190"/>
                <a:gd name="T17" fmla="*/ 2147483647 h 195"/>
                <a:gd name="T18" fmla="*/ 2147483647 w 190"/>
                <a:gd name="T19" fmla="*/ 2147483647 h 195"/>
                <a:gd name="T20" fmla="*/ 2147483647 w 190"/>
                <a:gd name="T21" fmla="*/ 2147483647 h 195"/>
                <a:gd name="T22" fmla="*/ 2147483647 w 190"/>
                <a:gd name="T23" fmla="*/ 2147483647 h 195"/>
                <a:gd name="T24" fmla="*/ 2147483647 w 190"/>
                <a:gd name="T25" fmla="*/ 2147483647 h 195"/>
                <a:gd name="T26" fmla="*/ 2147483647 w 190"/>
                <a:gd name="T27" fmla="*/ 2147483647 h 195"/>
                <a:gd name="T28" fmla="*/ 2147483647 w 190"/>
                <a:gd name="T29" fmla="*/ 2147483647 h 195"/>
                <a:gd name="T30" fmla="*/ 0 w 190"/>
                <a:gd name="T31" fmla="*/ 2147483647 h 195"/>
                <a:gd name="T32" fmla="*/ 2147483647 w 190"/>
                <a:gd name="T33" fmla="*/ 2147483647 h 195"/>
                <a:gd name="T34" fmla="*/ 2147483647 w 190"/>
                <a:gd name="T35" fmla="*/ 2147483647 h 195"/>
                <a:gd name="T36" fmla="*/ 2147483647 w 190"/>
                <a:gd name="T37" fmla="*/ 2147483647 h 195"/>
                <a:gd name="T38" fmla="*/ 2147483647 w 190"/>
                <a:gd name="T39" fmla="*/ 2147483647 h 195"/>
                <a:gd name="T40" fmla="*/ 2147483647 w 190"/>
                <a:gd name="T41" fmla="*/ 2147483647 h 195"/>
                <a:gd name="T42" fmla="*/ 2147483647 w 190"/>
                <a:gd name="T43" fmla="*/ 2147483647 h 195"/>
                <a:gd name="T44" fmla="*/ 2147483647 w 190"/>
                <a:gd name="T45" fmla="*/ 2147483647 h 195"/>
                <a:gd name="T46" fmla="*/ 2147483647 w 190"/>
                <a:gd name="T47" fmla="*/ 2147483647 h 195"/>
                <a:gd name="T48" fmla="*/ 2147483647 w 190"/>
                <a:gd name="T49" fmla="*/ 0 h 195"/>
                <a:gd name="T50" fmla="*/ 2147483647 w 190"/>
                <a:gd name="T51" fmla="*/ 2147483647 h 195"/>
                <a:gd name="T52" fmla="*/ 2147483647 w 190"/>
                <a:gd name="T53" fmla="*/ 2147483647 h 195"/>
                <a:gd name="T54" fmla="*/ 2147483647 w 190"/>
                <a:gd name="T55" fmla="*/ 2147483647 h 195"/>
                <a:gd name="T56" fmla="*/ 2147483647 w 190"/>
                <a:gd name="T57" fmla="*/ 2147483647 h 195"/>
                <a:gd name="T58" fmla="*/ 2147483647 w 190"/>
                <a:gd name="T59" fmla="*/ 2147483647 h 195"/>
                <a:gd name="T60" fmla="*/ 2147483647 w 190"/>
                <a:gd name="T61" fmla="*/ 2147483647 h 195"/>
                <a:gd name="T62" fmla="*/ 2147483647 w 190"/>
                <a:gd name="T63" fmla="*/ 2147483647 h 195"/>
                <a:gd name="T64" fmla="*/ 2147483647 w 190"/>
                <a:gd name="T65" fmla="*/ 2147483647 h 195"/>
                <a:gd name="T66" fmla="*/ 2147483647 w 190"/>
                <a:gd name="T67" fmla="*/ 2147483647 h 195"/>
                <a:gd name="T68" fmla="*/ 2147483647 w 190"/>
                <a:gd name="T69" fmla="*/ 2147483647 h 195"/>
                <a:gd name="T70" fmla="*/ 2147483647 w 190"/>
                <a:gd name="T71" fmla="*/ 2147483647 h 195"/>
                <a:gd name="T72" fmla="*/ 2147483647 w 190"/>
                <a:gd name="T73" fmla="*/ 2147483647 h 195"/>
                <a:gd name="T74" fmla="*/ 2147483647 w 190"/>
                <a:gd name="T75" fmla="*/ 2147483647 h 195"/>
                <a:gd name="T76" fmla="*/ 2147483647 w 190"/>
                <a:gd name="T77" fmla="*/ 2147483647 h 195"/>
                <a:gd name="T78" fmla="*/ 2147483647 w 190"/>
                <a:gd name="T79" fmla="*/ 2147483647 h 195"/>
                <a:gd name="T80" fmla="*/ 2147483647 w 190"/>
                <a:gd name="T81" fmla="*/ 2147483647 h 195"/>
                <a:gd name="T82" fmla="*/ 2147483647 w 190"/>
                <a:gd name="T83" fmla="*/ 2147483647 h 195"/>
                <a:gd name="T84" fmla="*/ 2147483647 w 190"/>
                <a:gd name="T85" fmla="*/ 2147483647 h 195"/>
                <a:gd name="T86" fmla="*/ 2147483647 w 190"/>
                <a:gd name="T87" fmla="*/ 2147483647 h 195"/>
                <a:gd name="T88" fmla="*/ 2147483647 w 190"/>
                <a:gd name="T89" fmla="*/ 2147483647 h 195"/>
                <a:gd name="T90" fmla="*/ 2147483647 w 190"/>
                <a:gd name="T91" fmla="*/ 2147483647 h 195"/>
                <a:gd name="T92" fmla="*/ 2147483647 w 190"/>
                <a:gd name="T93" fmla="*/ 2147483647 h 19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90"/>
                <a:gd name="T142" fmla="*/ 0 h 195"/>
                <a:gd name="T143" fmla="*/ 190 w 190"/>
                <a:gd name="T144" fmla="*/ 195 h 19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90" h="195">
                  <a:moveTo>
                    <a:pt x="174" y="91"/>
                  </a:moveTo>
                  <a:lnTo>
                    <a:pt x="179" y="100"/>
                  </a:lnTo>
                  <a:lnTo>
                    <a:pt x="184" y="110"/>
                  </a:lnTo>
                  <a:lnTo>
                    <a:pt x="188" y="119"/>
                  </a:lnTo>
                  <a:lnTo>
                    <a:pt x="190" y="122"/>
                  </a:lnTo>
                  <a:lnTo>
                    <a:pt x="188" y="131"/>
                  </a:lnTo>
                  <a:lnTo>
                    <a:pt x="185" y="140"/>
                  </a:lnTo>
                  <a:lnTo>
                    <a:pt x="181" y="147"/>
                  </a:lnTo>
                  <a:lnTo>
                    <a:pt x="177" y="154"/>
                  </a:lnTo>
                  <a:lnTo>
                    <a:pt x="171" y="161"/>
                  </a:lnTo>
                  <a:lnTo>
                    <a:pt x="165" y="167"/>
                  </a:lnTo>
                  <a:lnTo>
                    <a:pt x="158" y="174"/>
                  </a:lnTo>
                  <a:lnTo>
                    <a:pt x="150" y="179"/>
                  </a:lnTo>
                  <a:lnTo>
                    <a:pt x="142" y="184"/>
                  </a:lnTo>
                  <a:lnTo>
                    <a:pt x="132" y="188"/>
                  </a:lnTo>
                  <a:lnTo>
                    <a:pt x="123" y="191"/>
                  </a:lnTo>
                  <a:lnTo>
                    <a:pt x="115" y="193"/>
                  </a:lnTo>
                  <a:lnTo>
                    <a:pt x="106" y="195"/>
                  </a:lnTo>
                  <a:lnTo>
                    <a:pt x="97" y="195"/>
                  </a:lnTo>
                  <a:lnTo>
                    <a:pt x="86" y="195"/>
                  </a:lnTo>
                  <a:lnTo>
                    <a:pt x="77" y="194"/>
                  </a:lnTo>
                  <a:lnTo>
                    <a:pt x="68" y="192"/>
                  </a:lnTo>
                  <a:lnTo>
                    <a:pt x="59" y="189"/>
                  </a:lnTo>
                  <a:lnTo>
                    <a:pt x="50" y="185"/>
                  </a:lnTo>
                  <a:lnTo>
                    <a:pt x="42" y="181"/>
                  </a:lnTo>
                  <a:lnTo>
                    <a:pt x="35" y="176"/>
                  </a:lnTo>
                  <a:lnTo>
                    <a:pt x="29" y="169"/>
                  </a:lnTo>
                  <a:lnTo>
                    <a:pt x="23" y="162"/>
                  </a:lnTo>
                  <a:lnTo>
                    <a:pt x="17" y="155"/>
                  </a:lnTo>
                  <a:lnTo>
                    <a:pt x="7" y="139"/>
                  </a:lnTo>
                  <a:lnTo>
                    <a:pt x="1" y="122"/>
                  </a:lnTo>
                  <a:lnTo>
                    <a:pt x="0" y="105"/>
                  </a:lnTo>
                  <a:lnTo>
                    <a:pt x="2" y="86"/>
                  </a:lnTo>
                  <a:lnTo>
                    <a:pt x="4" y="78"/>
                  </a:lnTo>
                  <a:lnTo>
                    <a:pt x="7" y="70"/>
                  </a:lnTo>
                  <a:lnTo>
                    <a:pt x="11" y="62"/>
                  </a:lnTo>
                  <a:lnTo>
                    <a:pt x="17" y="54"/>
                  </a:lnTo>
                  <a:lnTo>
                    <a:pt x="23" y="45"/>
                  </a:lnTo>
                  <a:lnTo>
                    <a:pt x="30" y="38"/>
                  </a:lnTo>
                  <a:lnTo>
                    <a:pt x="38" y="31"/>
                  </a:lnTo>
                  <a:lnTo>
                    <a:pt x="47" y="24"/>
                  </a:lnTo>
                  <a:lnTo>
                    <a:pt x="57" y="18"/>
                  </a:lnTo>
                  <a:lnTo>
                    <a:pt x="62" y="14"/>
                  </a:lnTo>
                  <a:lnTo>
                    <a:pt x="68" y="10"/>
                  </a:lnTo>
                  <a:lnTo>
                    <a:pt x="73" y="7"/>
                  </a:lnTo>
                  <a:lnTo>
                    <a:pt x="78" y="5"/>
                  </a:lnTo>
                  <a:lnTo>
                    <a:pt x="83" y="3"/>
                  </a:lnTo>
                  <a:lnTo>
                    <a:pt x="87" y="1"/>
                  </a:lnTo>
                  <a:lnTo>
                    <a:pt x="89" y="0"/>
                  </a:lnTo>
                  <a:lnTo>
                    <a:pt x="90" y="0"/>
                  </a:lnTo>
                  <a:lnTo>
                    <a:pt x="87" y="4"/>
                  </a:lnTo>
                  <a:lnTo>
                    <a:pt x="82" y="12"/>
                  </a:lnTo>
                  <a:lnTo>
                    <a:pt x="74" y="22"/>
                  </a:lnTo>
                  <a:lnTo>
                    <a:pt x="65" y="30"/>
                  </a:lnTo>
                  <a:lnTo>
                    <a:pt x="59" y="34"/>
                  </a:lnTo>
                  <a:lnTo>
                    <a:pt x="52" y="39"/>
                  </a:lnTo>
                  <a:lnTo>
                    <a:pt x="46" y="45"/>
                  </a:lnTo>
                  <a:lnTo>
                    <a:pt x="41" y="50"/>
                  </a:lnTo>
                  <a:lnTo>
                    <a:pt x="36" y="56"/>
                  </a:lnTo>
                  <a:lnTo>
                    <a:pt x="32" y="62"/>
                  </a:lnTo>
                  <a:lnTo>
                    <a:pt x="29" y="67"/>
                  </a:lnTo>
                  <a:lnTo>
                    <a:pt x="27" y="73"/>
                  </a:lnTo>
                  <a:lnTo>
                    <a:pt x="25" y="79"/>
                  </a:lnTo>
                  <a:lnTo>
                    <a:pt x="24" y="93"/>
                  </a:lnTo>
                  <a:lnTo>
                    <a:pt x="25" y="106"/>
                  </a:lnTo>
                  <a:lnTo>
                    <a:pt x="29" y="118"/>
                  </a:lnTo>
                  <a:lnTo>
                    <a:pt x="35" y="129"/>
                  </a:lnTo>
                  <a:lnTo>
                    <a:pt x="39" y="135"/>
                  </a:lnTo>
                  <a:lnTo>
                    <a:pt x="44" y="140"/>
                  </a:lnTo>
                  <a:lnTo>
                    <a:pt x="49" y="144"/>
                  </a:lnTo>
                  <a:lnTo>
                    <a:pt x="54" y="148"/>
                  </a:lnTo>
                  <a:lnTo>
                    <a:pt x="60" y="151"/>
                  </a:lnTo>
                  <a:lnTo>
                    <a:pt x="66" y="154"/>
                  </a:lnTo>
                  <a:lnTo>
                    <a:pt x="72" y="156"/>
                  </a:lnTo>
                  <a:lnTo>
                    <a:pt x="79" y="157"/>
                  </a:lnTo>
                  <a:lnTo>
                    <a:pt x="86" y="158"/>
                  </a:lnTo>
                  <a:lnTo>
                    <a:pt x="92" y="158"/>
                  </a:lnTo>
                  <a:lnTo>
                    <a:pt x="100" y="157"/>
                  </a:lnTo>
                  <a:lnTo>
                    <a:pt x="106" y="156"/>
                  </a:lnTo>
                  <a:lnTo>
                    <a:pt x="113" y="155"/>
                  </a:lnTo>
                  <a:lnTo>
                    <a:pt x="119" y="152"/>
                  </a:lnTo>
                  <a:lnTo>
                    <a:pt x="125" y="149"/>
                  </a:lnTo>
                  <a:lnTo>
                    <a:pt x="131" y="146"/>
                  </a:lnTo>
                  <a:lnTo>
                    <a:pt x="143" y="138"/>
                  </a:lnTo>
                  <a:lnTo>
                    <a:pt x="152" y="127"/>
                  </a:lnTo>
                  <a:lnTo>
                    <a:pt x="158" y="116"/>
                  </a:lnTo>
                  <a:lnTo>
                    <a:pt x="161" y="103"/>
                  </a:lnTo>
                  <a:lnTo>
                    <a:pt x="161" y="93"/>
                  </a:lnTo>
                  <a:lnTo>
                    <a:pt x="160" y="83"/>
                  </a:lnTo>
                  <a:lnTo>
                    <a:pt x="156" y="71"/>
                  </a:lnTo>
                  <a:lnTo>
                    <a:pt x="150" y="58"/>
                  </a:lnTo>
                  <a:lnTo>
                    <a:pt x="153" y="62"/>
                  </a:lnTo>
                  <a:lnTo>
                    <a:pt x="160" y="71"/>
                  </a:lnTo>
                  <a:lnTo>
                    <a:pt x="167" y="82"/>
                  </a:lnTo>
                  <a:lnTo>
                    <a:pt x="174" y="91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2" name="Freeform 25"/>
            <p:cNvSpPr>
              <a:spLocks/>
            </p:cNvSpPr>
            <p:nvPr/>
          </p:nvSpPr>
          <p:spPr bwMode="auto">
            <a:xfrm>
              <a:off x="3122613" y="1981201"/>
              <a:ext cx="1754187" cy="1995488"/>
            </a:xfrm>
            <a:custGeom>
              <a:avLst/>
              <a:gdLst>
                <a:gd name="T0" fmla="*/ 2147483647 w 847"/>
                <a:gd name="T1" fmla="*/ 2147483647 h 1138"/>
                <a:gd name="T2" fmla="*/ 2147483647 w 847"/>
                <a:gd name="T3" fmla="*/ 2147483647 h 1138"/>
                <a:gd name="T4" fmla="*/ 2147483647 w 847"/>
                <a:gd name="T5" fmla="*/ 2147483647 h 1138"/>
                <a:gd name="T6" fmla="*/ 2147483647 w 847"/>
                <a:gd name="T7" fmla="*/ 2147483647 h 1138"/>
                <a:gd name="T8" fmla="*/ 2147483647 w 847"/>
                <a:gd name="T9" fmla="*/ 2147483647 h 1138"/>
                <a:gd name="T10" fmla="*/ 2147483647 w 847"/>
                <a:gd name="T11" fmla="*/ 2147483647 h 1138"/>
                <a:gd name="T12" fmla="*/ 2147483647 w 847"/>
                <a:gd name="T13" fmla="*/ 2147483647 h 1138"/>
                <a:gd name="T14" fmla="*/ 2147483647 w 847"/>
                <a:gd name="T15" fmla="*/ 2147483647 h 1138"/>
                <a:gd name="T16" fmla="*/ 2147483647 w 847"/>
                <a:gd name="T17" fmla="*/ 2147483647 h 1138"/>
                <a:gd name="T18" fmla="*/ 2147483647 w 847"/>
                <a:gd name="T19" fmla="*/ 2147483647 h 1138"/>
                <a:gd name="T20" fmla="*/ 2147483647 w 847"/>
                <a:gd name="T21" fmla="*/ 2147483647 h 1138"/>
                <a:gd name="T22" fmla="*/ 2147483647 w 847"/>
                <a:gd name="T23" fmla="*/ 2147483647 h 1138"/>
                <a:gd name="T24" fmla="*/ 2147483647 w 847"/>
                <a:gd name="T25" fmla="*/ 2147483647 h 1138"/>
                <a:gd name="T26" fmla="*/ 2147483647 w 847"/>
                <a:gd name="T27" fmla="*/ 2147483647 h 1138"/>
                <a:gd name="T28" fmla="*/ 2147483647 w 847"/>
                <a:gd name="T29" fmla="*/ 2147483647 h 1138"/>
                <a:gd name="T30" fmla="*/ 2147483647 w 847"/>
                <a:gd name="T31" fmla="*/ 0 h 1138"/>
                <a:gd name="T32" fmla="*/ 2147483647 w 847"/>
                <a:gd name="T33" fmla="*/ 2147483647 h 1138"/>
                <a:gd name="T34" fmla="*/ 2147483647 w 847"/>
                <a:gd name="T35" fmla="*/ 2147483647 h 1138"/>
                <a:gd name="T36" fmla="*/ 2147483647 w 847"/>
                <a:gd name="T37" fmla="*/ 2147483647 h 1138"/>
                <a:gd name="T38" fmla="*/ 2147483647 w 847"/>
                <a:gd name="T39" fmla="*/ 2147483647 h 1138"/>
                <a:gd name="T40" fmla="*/ 2147483647 w 847"/>
                <a:gd name="T41" fmla="*/ 2147483647 h 1138"/>
                <a:gd name="T42" fmla="*/ 2147483647 w 847"/>
                <a:gd name="T43" fmla="*/ 2147483647 h 1138"/>
                <a:gd name="T44" fmla="*/ 2147483647 w 847"/>
                <a:gd name="T45" fmla="*/ 2147483647 h 1138"/>
                <a:gd name="T46" fmla="*/ 2147483647 w 847"/>
                <a:gd name="T47" fmla="*/ 2147483647 h 1138"/>
                <a:gd name="T48" fmla="*/ 2147483647 w 847"/>
                <a:gd name="T49" fmla="*/ 2147483647 h 1138"/>
                <a:gd name="T50" fmla="*/ 2147483647 w 847"/>
                <a:gd name="T51" fmla="*/ 2147483647 h 1138"/>
                <a:gd name="T52" fmla="*/ 2147483647 w 847"/>
                <a:gd name="T53" fmla="*/ 2147483647 h 1138"/>
                <a:gd name="T54" fmla="*/ 2147483647 w 847"/>
                <a:gd name="T55" fmla="*/ 2147483647 h 1138"/>
                <a:gd name="T56" fmla="*/ 2147483647 w 847"/>
                <a:gd name="T57" fmla="*/ 2147483647 h 1138"/>
                <a:gd name="T58" fmla="*/ 2147483647 w 847"/>
                <a:gd name="T59" fmla="*/ 2147483647 h 1138"/>
                <a:gd name="T60" fmla="*/ 2147483647 w 847"/>
                <a:gd name="T61" fmla="*/ 2147483647 h 1138"/>
                <a:gd name="T62" fmla="*/ 2147483647 w 847"/>
                <a:gd name="T63" fmla="*/ 2147483647 h 1138"/>
                <a:gd name="T64" fmla="*/ 2147483647 w 847"/>
                <a:gd name="T65" fmla="*/ 2147483647 h 1138"/>
                <a:gd name="T66" fmla="*/ 2147483647 w 847"/>
                <a:gd name="T67" fmla="*/ 2147483647 h 1138"/>
                <a:gd name="T68" fmla="*/ 2147483647 w 847"/>
                <a:gd name="T69" fmla="*/ 2147483647 h 1138"/>
                <a:gd name="T70" fmla="*/ 2147483647 w 847"/>
                <a:gd name="T71" fmla="*/ 2147483647 h 1138"/>
                <a:gd name="T72" fmla="*/ 2147483647 w 847"/>
                <a:gd name="T73" fmla="*/ 2147483647 h 1138"/>
                <a:gd name="T74" fmla="*/ 2147483647 w 847"/>
                <a:gd name="T75" fmla="*/ 2147483647 h 1138"/>
                <a:gd name="T76" fmla="*/ 2147483647 w 847"/>
                <a:gd name="T77" fmla="*/ 2147483647 h 1138"/>
                <a:gd name="T78" fmla="*/ 2147483647 w 847"/>
                <a:gd name="T79" fmla="*/ 2147483647 h 1138"/>
                <a:gd name="T80" fmla="*/ 2147483647 w 847"/>
                <a:gd name="T81" fmla="*/ 2147483647 h 1138"/>
                <a:gd name="T82" fmla="*/ 2147483647 w 847"/>
                <a:gd name="T83" fmla="*/ 2147483647 h 1138"/>
                <a:gd name="T84" fmla="*/ 2147483647 w 847"/>
                <a:gd name="T85" fmla="*/ 2147483647 h 1138"/>
                <a:gd name="T86" fmla="*/ 2147483647 w 847"/>
                <a:gd name="T87" fmla="*/ 2147483647 h 1138"/>
                <a:gd name="T88" fmla="*/ 2147483647 w 847"/>
                <a:gd name="T89" fmla="*/ 2147483647 h 1138"/>
                <a:gd name="T90" fmla="*/ 2147483647 w 847"/>
                <a:gd name="T91" fmla="*/ 2147483647 h 1138"/>
                <a:gd name="T92" fmla="*/ 2147483647 w 847"/>
                <a:gd name="T93" fmla="*/ 2147483647 h 1138"/>
                <a:gd name="T94" fmla="*/ 2147483647 w 847"/>
                <a:gd name="T95" fmla="*/ 2147483647 h 1138"/>
                <a:gd name="T96" fmla="*/ 2147483647 w 847"/>
                <a:gd name="T97" fmla="*/ 2147483647 h 1138"/>
                <a:gd name="T98" fmla="*/ 2147483647 w 847"/>
                <a:gd name="T99" fmla="*/ 2147483647 h 1138"/>
                <a:gd name="T100" fmla="*/ 2147483647 w 847"/>
                <a:gd name="T101" fmla="*/ 2147483647 h 1138"/>
                <a:gd name="T102" fmla="*/ 2147483647 w 847"/>
                <a:gd name="T103" fmla="*/ 2147483647 h 1138"/>
                <a:gd name="T104" fmla="*/ 2147483647 w 847"/>
                <a:gd name="T105" fmla="*/ 2147483647 h 1138"/>
                <a:gd name="T106" fmla="*/ 2147483647 w 847"/>
                <a:gd name="T107" fmla="*/ 2147483647 h 1138"/>
                <a:gd name="T108" fmla="*/ 2147483647 w 847"/>
                <a:gd name="T109" fmla="*/ 2147483647 h 1138"/>
                <a:gd name="T110" fmla="*/ 2147483647 w 847"/>
                <a:gd name="T111" fmla="*/ 2147483647 h 1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7"/>
                <a:gd name="T169" fmla="*/ 0 h 1138"/>
                <a:gd name="T170" fmla="*/ 847 w 847"/>
                <a:gd name="T171" fmla="*/ 1138 h 1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7" h="1138">
                  <a:moveTo>
                    <a:pt x="140" y="69"/>
                  </a:moveTo>
                  <a:lnTo>
                    <a:pt x="167" y="73"/>
                  </a:lnTo>
                  <a:lnTo>
                    <a:pt x="193" y="77"/>
                  </a:lnTo>
                  <a:lnTo>
                    <a:pt x="218" y="80"/>
                  </a:lnTo>
                  <a:lnTo>
                    <a:pt x="242" y="83"/>
                  </a:lnTo>
                  <a:lnTo>
                    <a:pt x="264" y="84"/>
                  </a:lnTo>
                  <a:lnTo>
                    <a:pt x="286" y="86"/>
                  </a:lnTo>
                  <a:lnTo>
                    <a:pt x="306" y="86"/>
                  </a:lnTo>
                  <a:lnTo>
                    <a:pt x="325" y="86"/>
                  </a:lnTo>
                  <a:lnTo>
                    <a:pt x="343" y="86"/>
                  </a:lnTo>
                  <a:lnTo>
                    <a:pt x="361" y="85"/>
                  </a:lnTo>
                  <a:lnTo>
                    <a:pt x="376" y="83"/>
                  </a:lnTo>
                  <a:lnTo>
                    <a:pt x="391" y="82"/>
                  </a:lnTo>
                  <a:lnTo>
                    <a:pt x="405" y="79"/>
                  </a:lnTo>
                  <a:lnTo>
                    <a:pt x="417" y="77"/>
                  </a:lnTo>
                  <a:lnTo>
                    <a:pt x="428" y="74"/>
                  </a:lnTo>
                  <a:lnTo>
                    <a:pt x="439" y="71"/>
                  </a:lnTo>
                  <a:lnTo>
                    <a:pt x="426" y="63"/>
                  </a:lnTo>
                  <a:lnTo>
                    <a:pt x="411" y="56"/>
                  </a:lnTo>
                  <a:lnTo>
                    <a:pt x="390" y="51"/>
                  </a:lnTo>
                  <a:lnTo>
                    <a:pt x="367" y="45"/>
                  </a:lnTo>
                  <a:lnTo>
                    <a:pt x="341" y="41"/>
                  </a:lnTo>
                  <a:lnTo>
                    <a:pt x="313" y="37"/>
                  </a:lnTo>
                  <a:lnTo>
                    <a:pt x="284" y="33"/>
                  </a:lnTo>
                  <a:lnTo>
                    <a:pt x="253" y="30"/>
                  </a:lnTo>
                  <a:lnTo>
                    <a:pt x="221" y="28"/>
                  </a:lnTo>
                  <a:lnTo>
                    <a:pt x="190" y="26"/>
                  </a:lnTo>
                  <a:lnTo>
                    <a:pt x="159" y="24"/>
                  </a:lnTo>
                  <a:lnTo>
                    <a:pt x="130" y="23"/>
                  </a:lnTo>
                  <a:lnTo>
                    <a:pt x="102" y="22"/>
                  </a:lnTo>
                  <a:lnTo>
                    <a:pt x="75" y="22"/>
                  </a:lnTo>
                  <a:lnTo>
                    <a:pt x="53" y="22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5" y="20"/>
                  </a:lnTo>
                  <a:lnTo>
                    <a:pt x="39" y="19"/>
                  </a:lnTo>
                  <a:lnTo>
                    <a:pt x="47" y="17"/>
                  </a:lnTo>
                  <a:lnTo>
                    <a:pt x="55" y="15"/>
                  </a:lnTo>
                  <a:lnTo>
                    <a:pt x="66" y="13"/>
                  </a:lnTo>
                  <a:lnTo>
                    <a:pt x="77" y="11"/>
                  </a:lnTo>
                  <a:lnTo>
                    <a:pt x="92" y="9"/>
                  </a:lnTo>
                  <a:lnTo>
                    <a:pt x="106" y="7"/>
                  </a:lnTo>
                  <a:lnTo>
                    <a:pt x="122" y="5"/>
                  </a:lnTo>
                  <a:lnTo>
                    <a:pt x="139" y="3"/>
                  </a:lnTo>
                  <a:lnTo>
                    <a:pt x="157" y="2"/>
                  </a:lnTo>
                  <a:lnTo>
                    <a:pt x="176" y="1"/>
                  </a:lnTo>
                  <a:lnTo>
                    <a:pt x="196" y="0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9" y="10"/>
                  </a:lnTo>
                  <a:lnTo>
                    <a:pt x="338" y="13"/>
                  </a:lnTo>
                  <a:lnTo>
                    <a:pt x="358" y="17"/>
                  </a:lnTo>
                  <a:lnTo>
                    <a:pt x="376" y="21"/>
                  </a:lnTo>
                  <a:lnTo>
                    <a:pt x="393" y="27"/>
                  </a:lnTo>
                  <a:lnTo>
                    <a:pt x="411" y="33"/>
                  </a:lnTo>
                  <a:lnTo>
                    <a:pt x="426" y="39"/>
                  </a:lnTo>
                  <a:lnTo>
                    <a:pt x="442" y="45"/>
                  </a:lnTo>
                  <a:lnTo>
                    <a:pt x="456" y="51"/>
                  </a:lnTo>
                  <a:lnTo>
                    <a:pt x="469" y="59"/>
                  </a:lnTo>
                  <a:lnTo>
                    <a:pt x="481" y="67"/>
                  </a:lnTo>
                  <a:lnTo>
                    <a:pt x="492" y="75"/>
                  </a:lnTo>
                  <a:lnTo>
                    <a:pt x="501" y="84"/>
                  </a:lnTo>
                  <a:lnTo>
                    <a:pt x="491" y="287"/>
                  </a:lnTo>
                  <a:lnTo>
                    <a:pt x="486" y="451"/>
                  </a:lnTo>
                  <a:lnTo>
                    <a:pt x="484" y="581"/>
                  </a:lnTo>
                  <a:lnTo>
                    <a:pt x="485" y="679"/>
                  </a:lnTo>
                  <a:lnTo>
                    <a:pt x="487" y="749"/>
                  </a:lnTo>
                  <a:lnTo>
                    <a:pt x="490" y="795"/>
                  </a:lnTo>
                  <a:lnTo>
                    <a:pt x="492" y="820"/>
                  </a:lnTo>
                  <a:lnTo>
                    <a:pt x="493" y="827"/>
                  </a:lnTo>
                  <a:lnTo>
                    <a:pt x="494" y="831"/>
                  </a:lnTo>
                  <a:lnTo>
                    <a:pt x="496" y="841"/>
                  </a:lnTo>
                  <a:lnTo>
                    <a:pt x="500" y="856"/>
                  </a:lnTo>
                  <a:lnTo>
                    <a:pt x="505" y="873"/>
                  </a:lnTo>
                  <a:lnTo>
                    <a:pt x="510" y="891"/>
                  </a:lnTo>
                  <a:lnTo>
                    <a:pt x="518" y="909"/>
                  </a:lnTo>
                  <a:lnTo>
                    <a:pt x="526" y="923"/>
                  </a:lnTo>
                  <a:lnTo>
                    <a:pt x="535" y="933"/>
                  </a:lnTo>
                  <a:lnTo>
                    <a:pt x="544" y="940"/>
                  </a:lnTo>
                  <a:lnTo>
                    <a:pt x="554" y="945"/>
                  </a:lnTo>
                  <a:lnTo>
                    <a:pt x="564" y="950"/>
                  </a:lnTo>
                  <a:lnTo>
                    <a:pt x="572" y="953"/>
                  </a:lnTo>
                  <a:lnTo>
                    <a:pt x="580" y="955"/>
                  </a:lnTo>
                  <a:lnTo>
                    <a:pt x="586" y="957"/>
                  </a:lnTo>
                  <a:lnTo>
                    <a:pt x="590" y="958"/>
                  </a:lnTo>
                  <a:lnTo>
                    <a:pt x="592" y="958"/>
                  </a:lnTo>
                  <a:lnTo>
                    <a:pt x="750" y="972"/>
                  </a:lnTo>
                  <a:lnTo>
                    <a:pt x="770" y="980"/>
                  </a:lnTo>
                  <a:lnTo>
                    <a:pt x="791" y="992"/>
                  </a:lnTo>
                  <a:lnTo>
                    <a:pt x="809" y="1008"/>
                  </a:lnTo>
                  <a:lnTo>
                    <a:pt x="824" y="1028"/>
                  </a:lnTo>
                  <a:lnTo>
                    <a:pt x="837" y="1051"/>
                  </a:lnTo>
                  <a:lnTo>
                    <a:pt x="845" y="1077"/>
                  </a:lnTo>
                  <a:lnTo>
                    <a:pt x="847" y="1106"/>
                  </a:lnTo>
                  <a:lnTo>
                    <a:pt x="843" y="1138"/>
                  </a:lnTo>
                  <a:lnTo>
                    <a:pt x="837" y="1123"/>
                  </a:lnTo>
                  <a:lnTo>
                    <a:pt x="831" y="1109"/>
                  </a:lnTo>
                  <a:lnTo>
                    <a:pt x="824" y="1095"/>
                  </a:lnTo>
                  <a:lnTo>
                    <a:pt x="817" y="1081"/>
                  </a:lnTo>
                  <a:lnTo>
                    <a:pt x="810" y="1068"/>
                  </a:lnTo>
                  <a:lnTo>
                    <a:pt x="803" y="1057"/>
                  </a:lnTo>
                  <a:lnTo>
                    <a:pt x="795" y="1045"/>
                  </a:lnTo>
                  <a:lnTo>
                    <a:pt x="787" y="1037"/>
                  </a:lnTo>
                  <a:lnTo>
                    <a:pt x="773" y="1029"/>
                  </a:lnTo>
                  <a:lnTo>
                    <a:pt x="761" y="1022"/>
                  </a:lnTo>
                  <a:lnTo>
                    <a:pt x="749" y="1016"/>
                  </a:lnTo>
                  <a:lnTo>
                    <a:pt x="735" y="1011"/>
                  </a:lnTo>
                  <a:lnTo>
                    <a:pt x="723" y="1007"/>
                  </a:lnTo>
                  <a:lnTo>
                    <a:pt x="710" y="1005"/>
                  </a:lnTo>
                  <a:lnTo>
                    <a:pt x="696" y="1003"/>
                  </a:lnTo>
                  <a:lnTo>
                    <a:pt x="683" y="1001"/>
                  </a:lnTo>
                  <a:lnTo>
                    <a:pt x="668" y="1000"/>
                  </a:lnTo>
                  <a:lnTo>
                    <a:pt x="654" y="999"/>
                  </a:lnTo>
                  <a:lnTo>
                    <a:pt x="639" y="998"/>
                  </a:lnTo>
                  <a:lnTo>
                    <a:pt x="623" y="996"/>
                  </a:lnTo>
                  <a:lnTo>
                    <a:pt x="606" y="995"/>
                  </a:lnTo>
                  <a:lnTo>
                    <a:pt x="588" y="993"/>
                  </a:lnTo>
                  <a:lnTo>
                    <a:pt x="570" y="990"/>
                  </a:lnTo>
                  <a:lnTo>
                    <a:pt x="550" y="987"/>
                  </a:lnTo>
                  <a:lnTo>
                    <a:pt x="536" y="982"/>
                  </a:lnTo>
                  <a:lnTo>
                    <a:pt x="524" y="976"/>
                  </a:lnTo>
                  <a:lnTo>
                    <a:pt x="511" y="968"/>
                  </a:lnTo>
                  <a:lnTo>
                    <a:pt x="502" y="959"/>
                  </a:lnTo>
                  <a:lnTo>
                    <a:pt x="493" y="949"/>
                  </a:lnTo>
                  <a:lnTo>
                    <a:pt x="486" y="938"/>
                  </a:lnTo>
                  <a:lnTo>
                    <a:pt x="480" y="925"/>
                  </a:lnTo>
                  <a:lnTo>
                    <a:pt x="475" y="911"/>
                  </a:lnTo>
                  <a:lnTo>
                    <a:pt x="466" y="881"/>
                  </a:lnTo>
                  <a:lnTo>
                    <a:pt x="460" y="851"/>
                  </a:lnTo>
                  <a:lnTo>
                    <a:pt x="454" y="821"/>
                  </a:lnTo>
                  <a:lnTo>
                    <a:pt x="450" y="790"/>
                  </a:lnTo>
                  <a:lnTo>
                    <a:pt x="447" y="759"/>
                  </a:lnTo>
                  <a:lnTo>
                    <a:pt x="444" y="729"/>
                  </a:lnTo>
                  <a:lnTo>
                    <a:pt x="442" y="699"/>
                  </a:lnTo>
                  <a:lnTo>
                    <a:pt x="441" y="669"/>
                  </a:lnTo>
                  <a:lnTo>
                    <a:pt x="442" y="584"/>
                  </a:lnTo>
                  <a:lnTo>
                    <a:pt x="444" y="394"/>
                  </a:lnTo>
                  <a:lnTo>
                    <a:pt x="446" y="203"/>
                  </a:lnTo>
                  <a:lnTo>
                    <a:pt x="447" y="111"/>
                  </a:lnTo>
                  <a:lnTo>
                    <a:pt x="420" y="113"/>
                  </a:lnTo>
                  <a:lnTo>
                    <a:pt x="394" y="116"/>
                  </a:lnTo>
                  <a:lnTo>
                    <a:pt x="369" y="118"/>
                  </a:lnTo>
                  <a:lnTo>
                    <a:pt x="343" y="119"/>
                  </a:lnTo>
                  <a:lnTo>
                    <a:pt x="319" y="121"/>
                  </a:lnTo>
                  <a:lnTo>
                    <a:pt x="293" y="121"/>
                  </a:lnTo>
                  <a:lnTo>
                    <a:pt x="268" y="121"/>
                  </a:lnTo>
                  <a:lnTo>
                    <a:pt x="243" y="119"/>
                  </a:lnTo>
                  <a:lnTo>
                    <a:pt x="217" y="117"/>
                  </a:lnTo>
                  <a:lnTo>
                    <a:pt x="190" y="113"/>
                  </a:lnTo>
                  <a:lnTo>
                    <a:pt x="164" y="108"/>
                  </a:lnTo>
                  <a:lnTo>
                    <a:pt x="137" y="100"/>
                  </a:lnTo>
                  <a:lnTo>
                    <a:pt x="109" y="92"/>
                  </a:lnTo>
                  <a:lnTo>
                    <a:pt x="80" y="82"/>
                  </a:lnTo>
                  <a:lnTo>
                    <a:pt x="52" y="70"/>
                  </a:lnTo>
                  <a:lnTo>
                    <a:pt x="21" y="55"/>
                  </a:lnTo>
                  <a:lnTo>
                    <a:pt x="14" y="49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19" y="33"/>
                  </a:lnTo>
                  <a:lnTo>
                    <a:pt x="35" y="39"/>
                  </a:lnTo>
                  <a:lnTo>
                    <a:pt x="50" y="45"/>
                  </a:lnTo>
                  <a:lnTo>
                    <a:pt x="65" y="50"/>
                  </a:lnTo>
                  <a:lnTo>
                    <a:pt x="80" y="54"/>
                  </a:lnTo>
                  <a:lnTo>
                    <a:pt x="98" y="59"/>
                  </a:lnTo>
                  <a:lnTo>
                    <a:pt x="117" y="64"/>
                  </a:lnTo>
                  <a:lnTo>
                    <a:pt x="14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3" name="Freeform 26"/>
            <p:cNvSpPr>
              <a:spLocks/>
            </p:cNvSpPr>
            <p:nvPr/>
          </p:nvSpPr>
          <p:spPr bwMode="auto">
            <a:xfrm>
              <a:off x="2974974" y="2238375"/>
              <a:ext cx="1901826" cy="1876425"/>
            </a:xfrm>
            <a:custGeom>
              <a:avLst/>
              <a:gdLst>
                <a:gd name="T0" fmla="*/ 2147483647 w 937"/>
                <a:gd name="T1" fmla="*/ 2147483647 h 1227"/>
                <a:gd name="T2" fmla="*/ 2147483647 w 937"/>
                <a:gd name="T3" fmla="*/ 2147483647 h 1227"/>
                <a:gd name="T4" fmla="*/ 2147483647 w 937"/>
                <a:gd name="T5" fmla="*/ 2147483647 h 1227"/>
                <a:gd name="T6" fmla="*/ 2147483647 w 937"/>
                <a:gd name="T7" fmla="*/ 2147483647 h 1227"/>
                <a:gd name="T8" fmla="*/ 2147483647 w 937"/>
                <a:gd name="T9" fmla="*/ 2147483647 h 1227"/>
                <a:gd name="T10" fmla="*/ 2147483647 w 937"/>
                <a:gd name="T11" fmla="*/ 2147483647 h 1227"/>
                <a:gd name="T12" fmla="*/ 2147483647 w 937"/>
                <a:gd name="T13" fmla="*/ 2147483647 h 1227"/>
                <a:gd name="T14" fmla="*/ 2147483647 w 937"/>
                <a:gd name="T15" fmla="*/ 2147483647 h 1227"/>
                <a:gd name="T16" fmla="*/ 2147483647 w 937"/>
                <a:gd name="T17" fmla="*/ 2147483647 h 1227"/>
                <a:gd name="T18" fmla="*/ 2147483647 w 937"/>
                <a:gd name="T19" fmla="*/ 2147483647 h 1227"/>
                <a:gd name="T20" fmla="*/ 2147483647 w 937"/>
                <a:gd name="T21" fmla="*/ 2147483647 h 1227"/>
                <a:gd name="T22" fmla="*/ 2147483647 w 937"/>
                <a:gd name="T23" fmla="*/ 2147483647 h 1227"/>
                <a:gd name="T24" fmla="*/ 2147483647 w 937"/>
                <a:gd name="T25" fmla="*/ 2147483647 h 1227"/>
                <a:gd name="T26" fmla="*/ 2147483647 w 937"/>
                <a:gd name="T27" fmla="*/ 2147483647 h 1227"/>
                <a:gd name="T28" fmla="*/ 2147483647 w 937"/>
                <a:gd name="T29" fmla="*/ 2147483647 h 1227"/>
                <a:gd name="T30" fmla="*/ 2147483647 w 937"/>
                <a:gd name="T31" fmla="*/ 2147483647 h 1227"/>
                <a:gd name="T32" fmla="*/ 2147483647 w 937"/>
                <a:gd name="T33" fmla="*/ 2147483647 h 1227"/>
                <a:gd name="T34" fmla="*/ 2147483647 w 937"/>
                <a:gd name="T35" fmla="*/ 2147483647 h 1227"/>
                <a:gd name="T36" fmla="*/ 2147483647 w 937"/>
                <a:gd name="T37" fmla="*/ 2147483647 h 1227"/>
                <a:gd name="T38" fmla="*/ 2147483647 w 937"/>
                <a:gd name="T39" fmla="*/ 2147483647 h 1227"/>
                <a:gd name="T40" fmla="*/ 2147483647 w 937"/>
                <a:gd name="T41" fmla="*/ 2147483647 h 1227"/>
                <a:gd name="T42" fmla="*/ 2147483647 w 937"/>
                <a:gd name="T43" fmla="*/ 2147483647 h 1227"/>
                <a:gd name="T44" fmla="*/ 2147483647 w 937"/>
                <a:gd name="T45" fmla="*/ 2147483647 h 1227"/>
                <a:gd name="T46" fmla="*/ 2147483647 w 937"/>
                <a:gd name="T47" fmla="*/ 2147483647 h 1227"/>
                <a:gd name="T48" fmla="*/ 2147483647 w 937"/>
                <a:gd name="T49" fmla="*/ 2147483647 h 1227"/>
                <a:gd name="T50" fmla="*/ 2147483647 w 937"/>
                <a:gd name="T51" fmla="*/ 2147483647 h 1227"/>
                <a:gd name="T52" fmla="*/ 2147483647 w 937"/>
                <a:gd name="T53" fmla="*/ 2147483647 h 1227"/>
                <a:gd name="T54" fmla="*/ 2147483647 w 937"/>
                <a:gd name="T55" fmla="*/ 2147483647 h 1227"/>
                <a:gd name="T56" fmla="*/ 2147483647 w 937"/>
                <a:gd name="T57" fmla="*/ 2147483647 h 1227"/>
                <a:gd name="T58" fmla="*/ 2147483647 w 937"/>
                <a:gd name="T59" fmla="*/ 2147483647 h 1227"/>
                <a:gd name="T60" fmla="*/ 2147483647 w 937"/>
                <a:gd name="T61" fmla="*/ 2147483647 h 1227"/>
                <a:gd name="T62" fmla="*/ 2147483647 w 937"/>
                <a:gd name="T63" fmla="*/ 2147483647 h 1227"/>
                <a:gd name="T64" fmla="*/ 2147483647 w 937"/>
                <a:gd name="T65" fmla="*/ 2147483647 h 1227"/>
                <a:gd name="T66" fmla="*/ 2147483647 w 937"/>
                <a:gd name="T67" fmla="*/ 2147483647 h 1227"/>
                <a:gd name="T68" fmla="*/ 2147483647 w 937"/>
                <a:gd name="T69" fmla="*/ 2147483647 h 1227"/>
                <a:gd name="T70" fmla="*/ 2147483647 w 937"/>
                <a:gd name="T71" fmla="*/ 2147483647 h 1227"/>
                <a:gd name="T72" fmla="*/ 2147483647 w 937"/>
                <a:gd name="T73" fmla="*/ 2147483647 h 1227"/>
                <a:gd name="T74" fmla="*/ 2147483647 w 937"/>
                <a:gd name="T75" fmla="*/ 2147483647 h 1227"/>
                <a:gd name="T76" fmla="*/ 2147483647 w 937"/>
                <a:gd name="T77" fmla="*/ 2147483647 h 1227"/>
                <a:gd name="T78" fmla="*/ 2147483647 w 937"/>
                <a:gd name="T79" fmla="*/ 2147483647 h 1227"/>
                <a:gd name="T80" fmla="*/ 2147483647 w 937"/>
                <a:gd name="T81" fmla="*/ 2147483647 h 1227"/>
                <a:gd name="T82" fmla="*/ 2147483647 w 937"/>
                <a:gd name="T83" fmla="*/ 2147483647 h 1227"/>
                <a:gd name="T84" fmla="*/ 2147483647 w 937"/>
                <a:gd name="T85" fmla="*/ 2147483647 h 1227"/>
                <a:gd name="T86" fmla="*/ 2147483647 w 937"/>
                <a:gd name="T87" fmla="*/ 2147483647 h 1227"/>
                <a:gd name="T88" fmla="*/ 2147483647 w 937"/>
                <a:gd name="T89" fmla="*/ 2147483647 h 1227"/>
                <a:gd name="T90" fmla="*/ 2147483647 w 937"/>
                <a:gd name="T91" fmla="*/ 2147483647 h 1227"/>
                <a:gd name="T92" fmla="*/ 2147483647 w 937"/>
                <a:gd name="T93" fmla="*/ 2147483647 h 1227"/>
                <a:gd name="T94" fmla="*/ 2147483647 w 937"/>
                <a:gd name="T95" fmla="*/ 2147483647 h 1227"/>
                <a:gd name="T96" fmla="*/ 2147483647 w 937"/>
                <a:gd name="T97" fmla="*/ 2147483647 h 1227"/>
                <a:gd name="T98" fmla="*/ 2147483647 w 937"/>
                <a:gd name="T99" fmla="*/ 2147483647 h 1227"/>
                <a:gd name="T100" fmla="*/ 2147483647 w 937"/>
                <a:gd name="T101" fmla="*/ 2147483647 h 1227"/>
                <a:gd name="T102" fmla="*/ 2147483647 w 937"/>
                <a:gd name="T103" fmla="*/ 2147483647 h 1227"/>
                <a:gd name="T104" fmla="*/ 2147483647 w 937"/>
                <a:gd name="T105" fmla="*/ 2147483647 h 1227"/>
                <a:gd name="T106" fmla="*/ 2147483647 w 937"/>
                <a:gd name="T107" fmla="*/ 2147483647 h 1227"/>
                <a:gd name="T108" fmla="*/ 2147483647 w 937"/>
                <a:gd name="T109" fmla="*/ 2147483647 h 1227"/>
                <a:gd name="T110" fmla="*/ 2147483647 w 937"/>
                <a:gd name="T111" fmla="*/ 2147483647 h 1227"/>
                <a:gd name="T112" fmla="*/ 2147483647 w 937"/>
                <a:gd name="T113" fmla="*/ 2147483647 h 1227"/>
                <a:gd name="T114" fmla="*/ 2147483647 w 937"/>
                <a:gd name="T115" fmla="*/ 2147483647 h 1227"/>
                <a:gd name="T116" fmla="*/ 2147483647 w 937"/>
                <a:gd name="T117" fmla="*/ 2147483647 h 1227"/>
                <a:gd name="T118" fmla="*/ 2147483647 w 937"/>
                <a:gd name="T119" fmla="*/ 2147483647 h 1227"/>
                <a:gd name="T120" fmla="*/ 2147483647 w 937"/>
                <a:gd name="T121" fmla="*/ 2147483647 h 1227"/>
                <a:gd name="T122" fmla="*/ 2147483647 w 937"/>
                <a:gd name="T123" fmla="*/ 2147483647 h 1227"/>
                <a:gd name="T124" fmla="*/ 2147483647 w 937"/>
                <a:gd name="T125" fmla="*/ 2147483647 h 1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37"/>
                <a:gd name="T190" fmla="*/ 0 h 1227"/>
                <a:gd name="T191" fmla="*/ 937 w 937"/>
                <a:gd name="T192" fmla="*/ 1227 h 1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37" h="1227">
                  <a:moveTo>
                    <a:pt x="68" y="88"/>
                  </a:moveTo>
                  <a:lnTo>
                    <a:pt x="64" y="115"/>
                  </a:lnTo>
                  <a:lnTo>
                    <a:pt x="54" y="183"/>
                  </a:lnTo>
                  <a:lnTo>
                    <a:pt x="47" y="276"/>
                  </a:lnTo>
                  <a:lnTo>
                    <a:pt x="48" y="376"/>
                  </a:lnTo>
                  <a:lnTo>
                    <a:pt x="55" y="430"/>
                  </a:lnTo>
                  <a:lnTo>
                    <a:pt x="67" y="491"/>
                  </a:lnTo>
                  <a:lnTo>
                    <a:pt x="83" y="557"/>
                  </a:lnTo>
                  <a:lnTo>
                    <a:pt x="100" y="622"/>
                  </a:lnTo>
                  <a:lnTo>
                    <a:pt x="117" y="681"/>
                  </a:lnTo>
                  <a:lnTo>
                    <a:pt x="131" y="729"/>
                  </a:lnTo>
                  <a:lnTo>
                    <a:pt x="141" y="761"/>
                  </a:lnTo>
                  <a:lnTo>
                    <a:pt x="145" y="774"/>
                  </a:lnTo>
                  <a:lnTo>
                    <a:pt x="151" y="804"/>
                  </a:lnTo>
                  <a:lnTo>
                    <a:pt x="150" y="832"/>
                  </a:lnTo>
                  <a:lnTo>
                    <a:pt x="145" y="860"/>
                  </a:lnTo>
                  <a:lnTo>
                    <a:pt x="136" y="887"/>
                  </a:lnTo>
                  <a:lnTo>
                    <a:pt x="126" y="915"/>
                  </a:lnTo>
                  <a:lnTo>
                    <a:pt x="115" y="946"/>
                  </a:lnTo>
                  <a:lnTo>
                    <a:pt x="105" y="979"/>
                  </a:lnTo>
                  <a:lnTo>
                    <a:pt x="95" y="1017"/>
                  </a:lnTo>
                  <a:lnTo>
                    <a:pt x="93" y="1033"/>
                  </a:lnTo>
                  <a:lnTo>
                    <a:pt x="93" y="1051"/>
                  </a:lnTo>
                  <a:lnTo>
                    <a:pt x="94" y="1069"/>
                  </a:lnTo>
                  <a:lnTo>
                    <a:pt x="96" y="1087"/>
                  </a:lnTo>
                  <a:lnTo>
                    <a:pt x="101" y="1106"/>
                  </a:lnTo>
                  <a:lnTo>
                    <a:pt x="107" y="1123"/>
                  </a:lnTo>
                  <a:lnTo>
                    <a:pt x="114" y="1141"/>
                  </a:lnTo>
                  <a:lnTo>
                    <a:pt x="123" y="1155"/>
                  </a:lnTo>
                  <a:lnTo>
                    <a:pt x="133" y="1161"/>
                  </a:lnTo>
                  <a:lnTo>
                    <a:pt x="146" y="1166"/>
                  </a:lnTo>
                  <a:lnTo>
                    <a:pt x="158" y="1171"/>
                  </a:lnTo>
                  <a:lnTo>
                    <a:pt x="171" y="1174"/>
                  </a:lnTo>
                  <a:lnTo>
                    <a:pt x="186" y="1177"/>
                  </a:lnTo>
                  <a:lnTo>
                    <a:pt x="200" y="1179"/>
                  </a:lnTo>
                  <a:lnTo>
                    <a:pt x="214" y="1180"/>
                  </a:lnTo>
                  <a:lnTo>
                    <a:pt x="230" y="1181"/>
                  </a:lnTo>
                  <a:lnTo>
                    <a:pt x="244" y="1181"/>
                  </a:lnTo>
                  <a:lnTo>
                    <a:pt x="259" y="1181"/>
                  </a:lnTo>
                  <a:lnTo>
                    <a:pt x="273" y="1181"/>
                  </a:lnTo>
                  <a:lnTo>
                    <a:pt x="285" y="1181"/>
                  </a:lnTo>
                  <a:lnTo>
                    <a:pt x="298" y="1180"/>
                  </a:lnTo>
                  <a:lnTo>
                    <a:pt x="309" y="1180"/>
                  </a:lnTo>
                  <a:lnTo>
                    <a:pt x="318" y="1179"/>
                  </a:lnTo>
                  <a:lnTo>
                    <a:pt x="326" y="1179"/>
                  </a:lnTo>
                  <a:lnTo>
                    <a:pt x="332" y="1177"/>
                  </a:lnTo>
                  <a:lnTo>
                    <a:pt x="340" y="1174"/>
                  </a:lnTo>
                  <a:lnTo>
                    <a:pt x="347" y="1170"/>
                  </a:lnTo>
                  <a:lnTo>
                    <a:pt x="354" y="1165"/>
                  </a:lnTo>
                  <a:lnTo>
                    <a:pt x="361" y="1160"/>
                  </a:lnTo>
                  <a:lnTo>
                    <a:pt x="367" y="1155"/>
                  </a:lnTo>
                  <a:lnTo>
                    <a:pt x="374" y="1149"/>
                  </a:lnTo>
                  <a:lnTo>
                    <a:pt x="378" y="1143"/>
                  </a:lnTo>
                  <a:lnTo>
                    <a:pt x="376" y="1143"/>
                  </a:lnTo>
                  <a:lnTo>
                    <a:pt x="369" y="1143"/>
                  </a:lnTo>
                  <a:lnTo>
                    <a:pt x="361" y="1142"/>
                  </a:lnTo>
                  <a:lnTo>
                    <a:pt x="349" y="1141"/>
                  </a:lnTo>
                  <a:lnTo>
                    <a:pt x="335" y="1141"/>
                  </a:lnTo>
                  <a:lnTo>
                    <a:pt x="319" y="1139"/>
                  </a:lnTo>
                  <a:lnTo>
                    <a:pt x="302" y="1138"/>
                  </a:lnTo>
                  <a:lnTo>
                    <a:pt x="283" y="1137"/>
                  </a:lnTo>
                  <a:lnTo>
                    <a:pt x="265" y="1135"/>
                  </a:lnTo>
                  <a:lnTo>
                    <a:pt x="246" y="1133"/>
                  </a:lnTo>
                  <a:lnTo>
                    <a:pt x="228" y="1131"/>
                  </a:lnTo>
                  <a:lnTo>
                    <a:pt x="210" y="1127"/>
                  </a:lnTo>
                  <a:lnTo>
                    <a:pt x="194" y="1125"/>
                  </a:lnTo>
                  <a:lnTo>
                    <a:pt x="180" y="1122"/>
                  </a:lnTo>
                  <a:lnTo>
                    <a:pt x="168" y="1118"/>
                  </a:lnTo>
                  <a:lnTo>
                    <a:pt x="159" y="1115"/>
                  </a:lnTo>
                  <a:lnTo>
                    <a:pt x="153" y="1093"/>
                  </a:lnTo>
                  <a:lnTo>
                    <a:pt x="178" y="1098"/>
                  </a:lnTo>
                  <a:lnTo>
                    <a:pt x="203" y="1103"/>
                  </a:lnTo>
                  <a:lnTo>
                    <a:pt x="228" y="1106"/>
                  </a:lnTo>
                  <a:lnTo>
                    <a:pt x="251" y="1109"/>
                  </a:lnTo>
                  <a:lnTo>
                    <a:pt x="275" y="1112"/>
                  </a:lnTo>
                  <a:lnTo>
                    <a:pt x="299" y="1114"/>
                  </a:lnTo>
                  <a:lnTo>
                    <a:pt x="320" y="1115"/>
                  </a:lnTo>
                  <a:lnTo>
                    <a:pt x="341" y="1116"/>
                  </a:lnTo>
                  <a:lnTo>
                    <a:pt x="360" y="1117"/>
                  </a:lnTo>
                  <a:lnTo>
                    <a:pt x="378" y="1117"/>
                  </a:lnTo>
                  <a:lnTo>
                    <a:pt x="394" y="1117"/>
                  </a:lnTo>
                  <a:lnTo>
                    <a:pt x="408" y="1117"/>
                  </a:lnTo>
                  <a:lnTo>
                    <a:pt x="420" y="1117"/>
                  </a:lnTo>
                  <a:lnTo>
                    <a:pt x="430" y="1117"/>
                  </a:lnTo>
                  <a:lnTo>
                    <a:pt x="437" y="1117"/>
                  </a:lnTo>
                  <a:lnTo>
                    <a:pt x="442" y="1117"/>
                  </a:lnTo>
                  <a:lnTo>
                    <a:pt x="451" y="1121"/>
                  </a:lnTo>
                  <a:lnTo>
                    <a:pt x="461" y="1125"/>
                  </a:lnTo>
                  <a:lnTo>
                    <a:pt x="472" y="1129"/>
                  </a:lnTo>
                  <a:lnTo>
                    <a:pt x="483" y="1132"/>
                  </a:lnTo>
                  <a:lnTo>
                    <a:pt x="497" y="1135"/>
                  </a:lnTo>
                  <a:lnTo>
                    <a:pt x="510" y="1137"/>
                  </a:lnTo>
                  <a:lnTo>
                    <a:pt x="523" y="1140"/>
                  </a:lnTo>
                  <a:lnTo>
                    <a:pt x="538" y="1141"/>
                  </a:lnTo>
                  <a:lnTo>
                    <a:pt x="552" y="1143"/>
                  </a:lnTo>
                  <a:lnTo>
                    <a:pt x="566" y="1145"/>
                  </a:lnTo>
                  <a:lnTo>
                    <a:pt x="580" y="1146"/>
                  </a:lnTo>
                  <a:lnTo>
                    <a:pt x="594" y="1146"/>
                  </a:lnTo>
                  <a:lnTo>
                    <a:pt x="608" y="1147"/>
                  </a:lnTo>
                  <a:lnTo>
                    <a:pt x="620" y="1147"/>
                  </a:lnTo>
                  <a:lnTo>
                    <a:pt x="632" y="1147"/>
                  </a:lnTo>
                  <a:lnTo>
                    <a:pt x="643" y="1147"/>
                  </a:lnTo>
                  <a:lnTo>
                    <a:pt x="667" y="1146"/>
                  </a:lnTo>
                  <a:lnTo>
                    <a:pt x="691" y="1144"/>
                  </a:lnTo>
                  <a:lnTo>
                    <a:pt x="713" y="1142"/>
                  </a:lnTo>
                  <a:lnTo>
                    <a:pt x="737" y="1139"/>
                  </a:lnTo>
                  <a:lnTo>
                    <a:pt x="759" y="1135"/>
                  </a:lnTo>
                  <a:lnTo>
                    <a:pt x="781" y="1132"/>
                  </a:lnTo>
                  <a:lnTo>
                    <a:pt x="802" y="1127"/>
                  </a:lnTo>
                  <a:lnTo>
                    <a:pt x="822" y="1124"/>
                  </a:lnTo>
                  <a:lnTo>
                    <a:pt x="841" y="1122"/>
                  </a:lnTo>
                  <a:lnTo>
                    <a:pt x="857" y="1120"/>
                  </a:lnTo>
                  <a:lnTo>
                    <a:pt x="872" y="1120"/>
                  </a:lnTo>
                  <a:lnTo>
                    <a:pt x="886" y="1120"/>
                  </a:lnTo>
                  <a:lnTo>
                    <a:pt x="897" y="1122"/>
                  </a:lnTo>
                  <a:lnTo>
                    <a:pt x="905" y="1125"/>
                  </a:lnTo>
                  <a:lnTo>
                    <a:pt x="912" y="1132"/>
                  </a:lnTo>
                  <a:lnTo>
                    <a:pt x="915" y="1139"/>
                  </a:lnTo>
                  <a:lnTo>
                    <a:pt x="913" y="1139"/>
                  </a:lnTo>
                  <a:lnTo>
                    <a:pt x="906" y="1141"/>
                  </a:lnTo>
                  <a:lnTo>
                    <a:pt x="896" y="1142"/>
                  </a:lnTo>
                  <a:lnTo>
                    <a:pt x="883" y="1144"/>
                  </a:lnTo>
                  <a:lnTo>
                    <a:pt x="866" y="1147"/>
                  </a:lnTo>
                  <a:lnTo>
                    <a:pt x="848" y="1150"/>
                  </a:lnTo>
                  <a:lnTo>
                    <a:pt x="827" y="1153"/>
                  </a:lnTo>
                  <a:lnTo>
                    <a:pt x="806" y="1157"/>
                  </a:lnTo>
                  <a:lnTo>
                    <a:pt x="782" y="1160"/>
                  </a:lnTo>
                  <a:lnTo>
                    <a:pt x="758" y="1163"/>
                  </a:lnTo>
                  <a:lnTo>
                    <a:pt x="736" y="1166"/>
                  </a:lnTo>
                  <a:lnTo>
                    <a:pt x="712" y="1170"/>
                  </a:lnTo>
                  <a:lnTo>
                    <a:pt x="691" y="1172"/>
                  </a:lnTo>
                  <a:lnTo>
                    <a:pt x="669" y="1174"/>
                  </a:lnTo>
                  <a:lnTo>
                    <a:pt x="651" y="1175"/>
                  </a:lnTo>
                  <a:lnTo>
                    <a:pt x="634" y="1176"/>
                  </a:lnTo>
                  <a:lnTo>
                    <a:pt x="480" y="1153"/>
                  </a:lnTo>
                  <a:lnTo>
                    <a:pt x="488" y="1163"/>
                  </a:lnTo>
                  <a:lnTo>
                    <a:pt x="499" y="1172"/>
                  </a:lnTo>
                  <a:lnTo>
                    <a:pt x="511" y="1179"/>
                  </a:lnTo>
                  <a:lnTo>
                    <a:pt x="524" y="1184"/>
                  </a:lnTo>
                  <a:lnTo>
                    <a:pt x="539" y="1189"/>
                  </a:lnTo>
                  <a:lnTo>
                    <a:pt x="554" y="1193"/>
                  </a:lnTo>
                  <a:lnTo>
                    <a:pt x="570" y="1197"/>
                  </a:lnTo>
                  <a:lnTo>
                    <a:pt x="585" y="1200"/>
                  </a:lnTo>
                  <a:lnTo>
                    <a:pt x="609" y="1201"/>
                  </a:lnTo>
                  <a:lnTo>
                    <a:pt x="631" y="1201"/>
                  </a:lnTo>
                  <a:lnTo>
                    <a:pt x="654" y="1201"/>
                  </a:lnTo>
                  <a:lnTo>
                    <a:pt x="676" y="1201"/>
                  </a:lnTo>
                  <a:lnTo>
                    <a:pt x="698" y="1200"/>
                  </a:lnTo>
                  <a:lnTo>
                    <a:pt x="719" y="1199"/>
                  </a:lnTo>
                  <a:lnTo>
                    <a:pt x="741" y="1197"/>
                  </a:lnTo>
                  <a:lnTo>
                    <a:pt x="763" y="1195"/>
                  </a:lnTo>
                  <a:lnTo>
                    <a:pt x="783" y="1192"/>
                  </a:lnTo>
                  <a:lnTo>
                    <a:pt x="805" y="1188"/>
                  </a:lnTo>
                  <a:lnTo>
                    <a:pt x="825" y="1184"/>
                  </a:lnTo>
                  <a:lnTo>
                    <a:pt x="846" y="1179"/>
                  </a:lnTo>
                  <a:lnTo>
                    <a:pt x="866" y="1173"/>
                  </a:lnTo>
                  <a:lnTo>
                    <a:pt x="888" y="1166"/>
                  </a:lnTo>
                  <a:lnTo>
                    <a:pt x="908" y="1158"/>
                  </a:lnTo>
                  <a:lnTo>
                    <a:pt x="929" y="1150"/>
                  </a:lnTo>
                  <a:lnTo>
                    <a:pt x="932" y="1153"/>
                  </a:lnTo>
                  <a:lnTo>
                    <a:pt x="934" y="1157"/>
                  </a:lnTo>
                  <a:lnTo>
                    <a:pt x="935" y="1161"/>
                  </a:lnTo>
                  <a:lnTo>
                    <a:pt x="937" y="1165"/>
                  </a:lnTo>
                  <a:lnTo>
                    <a:pt x="924" y="1174"/>
                  </a:lnTo>
                  <a:lnTo>
                    <a:pt x="909" y="1181"/>
                  </a:lnTo>
                  <a:lnTo>
                    <a:pt x="895" y="1187"/>
                  </a:lnTo>
                  <a:lnTo>
                    <a:pt x="881" y="1193"/>
                  </a:lnTo>
                  <a:lnTo>
                    <a:pt x="865" y="1197"/>
                  </a:lnTo>
                  <a:lnTo>
                    <a:pt x="851" y="1201"/>
                  </a:lnTo>
                  <a:lnTo>
                    <a:pt x="835" y="1205"/>
                  </a:lnTo>
                  <a:lnTo>
                    <a:pt x="820" y="1209"/>
                  </a:lnTo>
                  <a:lnTo>
                    <a:pt x="805" y="1212"/>
                  </a:lnTo>
                  <a:lnTo>
                    <a:pt x="789" y="1214"/>
                  </a:lnTo>
                  <a:lnTo>
                    <a:pt x="774" y="1216"/>
                  </a:lnTo>
                  <a:lnTo>
                    <a:pt x="757" y="1218"/>
                  </a:lnTo>
                  <a:lnTo>
                    <a:pt x="742" y="1220"/>
                  </a:lnTo>
                  <a:lnTo>
                    <a:pt x="727" y="1221"/>
                  </a:lnTo>
                  <a:lnTo>
                    <a:pt x="710" y="1223"/>
                  </a:lnTo>
                  <a:lnTo>
                    <a:pt x="695" y="1225"/>
                  </a:lnTo>
                  <a:lnTo>
                    <a:pt x="678" y="1226"/>
                  </a:lnTo>
                  <a:lnTo>
                    <a:pt x="661" y="1227"/>
                  </a:lnTo>
                  <a:lnTo>
                    <a:pt x="643" y="1227"/>
                  </a:lnTo>
                  <a:lnTo>
                    <a:pt x="626" y="1226"/>
                  </a:lnTo>
                  <a:lnTo>
                    <a:pt x="608" y="1225"/>
                  </a:lnTo>
                  <a:lnTo>
                    <a:pt x="589" y="1223"/>
                  </a:lnTo>
                  <a:lnTo>
                    <a:pt x="571" y="1220"/>
                  </a:lnTo>
                  <a:lnTo>
                    <a:pt x="552" y="1216"/>
                  </a:lnTo>
                  <a:lnTo>
                    <a:pt x="535" y="1211"/>
                  </a:lnTo>
                  <a:lnTo>
                    <a:pt x="516" y="1205"/>
                  </a:lnTo>
                  <a:lnTo>
                    <a:pt x="500" y="1198"/>
                  </a:lnTo>
                  <a:lnTo>
                    <a:pt x="482" y="1191"/>
                  </a:lnTo>
                  <a:lnTo>
                    <a:pt x="467" y="1182"/>
                  </a:lnTo>
                  <a:lnTo>
                    <a:pt x="452" y="1173"/>
                  </a:lnTo>
                  <a:lnTo>
                    <a:pt x="437" y="1161"/>
                  </a:lnTo>
                  <a:lnTo>
                    <a:pt x="424" y="1150"/>
                  </a:lnTo>
                  <a:lnTo>
                    <a:pt x="414" y="1156"/>
                  </a:lnTo>
                  <a:lnTo>
                    <a:pt x="405" y="1163"/>
                  </a:lnTo>
                  <a:lnTo>
                    <a:pt x="397" y="1172"/>
                  </a:lnTo>
                  <a:lnTo>
                    <a:pt x="389" y="1179"/>
                  </a:lnTo>
                  <a:lnTo>
                    <a:pt x="381" y="1186"/>
                  </a:lnTo>
                  <a:lnTo>
                    <a:pt x="373" y="1192"/>
                  </a:lnTo>
                  <a:lnTo>
                    <a:pt x="363" y="1198"/>
                  </a:lnTo>
                  <a:lnTo>
                    <a:pt x="352" y="1202"/>
                  </a:lnTo>
                  <a:lnTo>
                    <a:pt x="340" y="1205"/>
                  </a:lnTo>
                  <a:lnTo>
                    <a:pt x="325" y="1208"/>
                  </a:lnTo>
                  <a:lnTo>
                    <a:pt x="309" y="1209"/>
                  </a:lnTo>
                  <a:lnTo>
                    <a:pt x="291" y="1210"/>
                  </a:lnTo>
                  <a:lnTo>
                    <a:pt x="272" y="1210"/>
                  </a:lnTo>
                  <a:lnTo>
                    <a:pt x="253" y="1209"/>
                  </a:lnTo>
                  <a:lnTo>
                    <a:pt x="234" y="1206"/>
                  </a:lnTo>
                  <a:lnTo>
                    <a:pt x="214" y="1204"/>
                  </a:lnTo>
                  <a:lnTo>
                    <a:pt x="195" y="1202"/>
                  </a:lnTo>
                  <a:lnTo>
                    <a:pt x="178" y="1199"/>
                  </a:lnTo>
                  <a:lnTo>
                    <a:pt x="160" y="1196"/>
                  </a:lnTo>
                  <a:lnTo>
                    <a:pt x="145" y="1193"/>
                  </a:lnTo>
                  <a:lnTo>
                    <a:pt x="131" y="1190"/>
                  </a:lnTo>
                  <a:lnTo>
                    <a:pt x="121" y="1186"/>
                  </a:lnTo>
                  <a:lnTo>
                    <a:pt x="112" y="1183"/>
                  </a:lnTo>
                  <a:lnTo>
                    <a:pt x="107" y="1180"/>
                  </a:lnTo>
                  <a:lnTo>
                    <a:pt x="100" y="1171"/>
                  </a:lnTo>
                  <a:lnTo>
                    <a:pt x="91" y="1158"/>
                  </a:lnTo>
                  <a:lnTo>
                    <a:pt x="83" y="1145"/>
                  </a:lnTo>
                  <a:lnTo>
                    <a:pt x="78" y="1134"/>
                  </a:lnTo>
                  <a:lnTo>
                    <a:pt x="63" y="1097"/>
                  </a:lnTo>
                  <a:lnTo>
                    <a:pt x="54" y="1059"/>
                  </a:lnTo>
                  <a:lnTo>
                    <a:pt x="52" y="1022"/>
                  </a:lnTo>
                  <a:lnTo>
                    <a:pt x="55" y="985"/>
                  </a:lnTo>
                  <a:lnTo>
                    <a:pt x="63" y="948"/>
                  </a:lnTo>
                  <a:lnTo>
                    <a:pt x="74" y="911"/>
                  </a:lnTo>
                  <a:lnTo>
                    <a:pt x="87" y="875"/>
                  </a:lnTo>
                  <a:lnTo>
                    <a:pt x="103" y="839"/>
                  </a:lnTo>
                  <a:lnTo>
                    <a:pt x="109" y="794"/>
                  </a:lnTo>
                  <a:lnTo>
                    <a:pt x="107" y="750"/>
                  </a:lnTo>
                  <a:lnTo>
                    <a:pt x="97" y="707"/>
                  </a:lnTo>
                  <a:lnTo>
                    <a:pt x="84" y="665"/>
                  </a:lnTo>
                  <a:lnTo>
                    <a:pt x="69" y="622"/>
                  </a:lnTo>
                  <a:lnTo>
                    <a:pt x="52" y="580"/>
                  </a:lnTo>
                  <a:lnTo>
                    <a:pt x="38" y="538"/>
                  </a:lnTo>
                  <a:lnTo>
                    <a:pt x="28" y="494"/>
                  </a:lnTo>
                  <a:lnTo>
                    <a:pt x="24" y="471"/>
                  </a:lnTo>
                  <a:lnTo>
                    <a:pt x="14" y="415"/>
                  </a:lnTo>
                  <a:lnTo>
                    <a:pt x="4" y="350"/>
                  </a:lnTo>
                  <a:lnTo>
                    <a:pt x="0" y="294"/>
                  </a:lnTo>
                  <a:lnTo>
                    <a:pt x="1" y="269"/>
                  </a:lnTo>
                  <a:lnTo>
                    <a:pt x="3" y="237"/>
                  </a:lnTo>
                  <a:lnTo>
                    <a:pt x="7" y="201"/>
                  </a:lnTo>
                  <a:lnTo>
                    <a:pt x="13" y="161"/>
                  </a:lnTo>
                  <a:lnTo>
                    <a:pt x="22" y="120"/>
                  </a:lnTo>
                  <a:lnTo>
                    <a:pt x="32" y="78"/>
                  </a:lnTo>
                  <a:lnTo>
                    <a:pt x="44" y="38"/>
                  </a:lnTo>
                  <a:lnTo>
                    <a:pt x="59" y="0"/>
                  </a:lnTo>
                  <a:lnTo>
                    <a:pt x="70" y="12"/>
                  </a:lnTo>
                  <a:lnTo>
                    <a:pt x="72" y="43"/>
                  </a:lnTo>
                  <a:lnTo>
                    <a:pt x="70" y="74"/>
                  </a:lnTo>
                  <a:lnTo>
                    <a:pt x="68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4" name="Freeform 27"/>
            <p:cNvSpPr>
              <a:spLocks/>
            </p:cNvSpPr>
            <p:nvPr/>
          </p:nvSpPr>
          <p:spPr bwMode="auto">
            <a:xfrm>
              <a:off x="3133725" y="2349500"/>
              <a:ext cx="642938" cy="112713"/>
            </a:xfrm>
            <a:custGeom>
              <a:avLst/>
              <a:gdLst>
                <a:gd name="T0" fmla="*/ 0 w 405"/>
                <a:gd name="T1" fmla="*/ 0 h 71"/>
                <a:gd name="T2" fmla="*/ 2147483647 w 405"/>
                <a:gd name="T3" fmla="*/ 2147483647 h 71"/>
                <a:gd name="T4" fmla="*/ 2147483647 w 405"/>
                <a:gd name="T5" fmla="*/ 2147483647 h 71"/>
                <a:gd name="T6" fmla="*/ 2147483647 w 405"/>
                <a:gd name="T7" fmla="*/ 2147483647 h 71"/>
                <a:gd name="T8" fmla="*/ 2147483647 w 405"/>
                <a:gd name="T9" fmla="*/ 2147483647 h 71"/>
                <a:gd name="T10" fmla="*/ 2147483647 w 405"/>
                <a:gd name="T11" fmla="*/ 2147483647 h 71"/>
                <a:gd name="T12" fmla="*/ 2147483647 w 405"/>
                <a:gd name="T13" fmla="*/ 2147483647 h 71"/>
                <a:gd name="T14" fmla="*/ 2147483647 w 405"/>
                <a:gd name="T15" fmla="*/ 2147483647 h 71"/>
                <a:gd name="T16" fmla="*/ 2147483647 w 405"/>
                <a:gd name="T17" fmla="*/ 2147483647 h 71"/>
                <a:gd name="T18" fmla="*/ 2147483647 w 405"/>
                <a:gd name="T19" fmla="*/ 2147483647 h 71"/>
                <a:gd name="T20" fmla="*/ 2147483647 w 405"/>
                <a:gd name="T21" fmla="*/ 2147483647 h 71"/>
                <a:gd name="T22" fmla="*/ 2147483647 w 405"/>
                <a:gd name="T23" fmla="*/ 2147483647 h 71"/>
                <a:gd name="T24" fmla="*/ 2147483647 w 405"/>
                <a:gd name="T25" fmla="*/ 2147483647 h 71"/>
                <a:gd name="T26" fmla="*/ 2147483647 w 405"/>
                <a:gd name="T27" fmla="*/ 2147483647 h 71"/>
                <a:gd name="T28" fmla="*/ 2147483647 w 405"/>
                <a:gd name="T29" fmla="*/ 2147483647 h 71"/>
                <a:gd name="T30" fmla="*/ 2147483647 w 405"/>
                <a:gd name="T31" fmla="*/ 2147483647 h 71"/>
                <a:gd name="T32" fmla="*/ 2147483647 w 405"/>
                <a:gd name="T33" fmla="*/ 2147483647 h 71"/>
                <a:gd name="T34" fmla="*/ 2147483647 w 405"/>
                <a:gd name="T35" fmla="*/ 2147483647 h 71"/>
                <a:gd name="T36" fmla="*/ 2147483647 w 405"/>
                <a:gd name="T37" fmla="*/ 2147483647 h 71"/>
                <a:gd name="T38" fmla="*/ 2147483647 w 405"/>
                <a:gd name="T39" fmla="*/ 2147483647 h 71"/>
                <a:gd name="T40" fmla="*/ 2147483647 w 405"/>
                <a:gd name="T41" fmla="*/ 2147483647 h 71"/>
                <a:gd name="T42" fmla="*/ 2147483647 w 405"/>
                <a:gd name="T43" fmla="*/ 2147483647 h 71"/>
                <a:gd name="T44" fmla="*/ 2147483647 w 405"/>
                <a:gd name="T45" fmla="*/ 2147483647 h 71"/>
                <a:gd name="T46" fmla="*/ 2147483647 w 405"/>
                <a:gd name="T47" fmla="*/ 2147483647 h 71"/>
                <a:gd name="T48" fmla="*/ 2147483647 w 405"/>
                <a:gd name="T49" fmla="*/ 2147483647 h 71"/>
                <a:gd name="T50" fmla="*/ 2147483647 w 405"/>
                <a:gd name="T51" fmla="*/ 2147483647 h 71"/>
                <a:gd name="T52" fmla="*/ 2147483647 w 405"/>
                <a:gd name="T53" fmla="*/ 2147483647 h 71"/>
                <a:gd name="T54" fmla="*/ 2147483647 w 405"/>
                <a:gd name="T55" fmla="*/ 2147483647 h 71"/>
                <a:gd name="T56" fmla="*/ 2147483647 w 405"/>
                <a:gd name="T57" fmla="*/ 2147483647 h 71"/>
                <a:gd name="T58" fmla="*/ 2147483647 w 405"/>
                <a:gd name="T59" fmla="*/ 2147483647 h 71"/>
                <a:gd name="T60" fmla="*/ 2147483647 w 405"/>
                <a:gd name="T61" fmla="*/ 2147483647 h 71"/>
                <a:gd name="T62" fmla="*/ 2147483647 w 405"/>
                <a:gd name="T63" fmla="*/ 2147483647 h 71"/>
                <a:gd name="T64" fmla="*/ 2147483647 w 405"/>
                <a:gd name="T65" fmla="*/ 2147483647 h 71"/>
                <a:gd name="T66" fmla="*/ 2147483647 w 405"/>
                <a:gd name="T67" fmla="*/ 2147483647 h 71"/>
                <a:gd name="T68" fmla="*/ 0 w 405"/>
                <a:gd name="T69" fmla="*/ 0 h 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5"/>
                <a:gd name="T106" fmla="*/ 0 h 71"/>
                <a:gd name="T107" fmla="*/ 405 w 405"/>
                <a:gd name="T108" fmla="*/ 71 h 7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5" h="71">
                  <a:moveTo>
                    <a:pt x="0" y="0"/>
                  </a:moveTo>
                  <a:lnTo>
                    <a:pt x="22" y="9"/>
                  </a:lnTo>
                  <a:lnTo>
                    <a:pt x="46" y="16"/>
                  </a:lnTo>
                  <a:lnTo>
                    <a:pt x="71" y="23"/>
                  </a:lnTo>
                  <a:lnTo>
                    <a:pt x="96" y="29"/>
                  </a:lnTo>
                  <a:lnTo>
                    <a:pt x="122" y="35"/>
                  </a:lnTo>
                  <a:lnTo>
                    <a:pt x="148" y="39"/>
                  </a:lnTo>
                  <a:lnTo>
                    <a:pt x="175" y="42"/>
                  </a:lnTo>
                  <a:lnTo>
                    <a:pt x="202" y="45"/>
                  </a:lnTo>
                  <a:lnTo>
                    <a:pt x="228" y="47"/>
                  </a:lnTo>
                  <a:lnTo>
                    <a:pt x="255" y="48"/>
                  </a:lnTo>
                  <a:lnTo>
                    <a:pt x="282" y="49"/>
                  </a:lnTo>
                  <a:lnTo>
                    <a:pt x="307" y="49"/>
                  </a:lnTo>
                  <a:lnTo>
                    <a:pt x="333" y="49"/>
                  </a:lnTo>
                  <a:lnTo>
                    <a:pt x="358" y="48"/>
                  </a:lnTo>
                  <a:lnTo>
                    <a:pt x="382" y="47"/>
                  </a:lnTo>
                  <a:lnTo>
                    <a:pt x="405" y="45"/>
                  </a:lnTo>
                  <a:lnTo>
                    <a:pt x="399" y="63"/>
                  </a:lnTo>
                  <a:lnTo>
                    <a:pt x="387" y="65"/>
                  </a:lnTo>
                  <a:lnTo>
                    <a:pt x="372" y="66"/>
                  </a:lnTo>
                  <a:lnTo>
                    <a:pt x="355" y="68"/>
                  </a:lnTo>
                  <a:lnTo>
                    <a:pt x="334" y="69"/>
                  </a:lnTo>
                  <a:lnTo>
                    <a:pt x="310" y="71"/>
                  </a:lnTo>
                  <a:lnTo>
                    <a:pt x="286" y="71"/>
                  </a:lnTo>
                  <a:lnTo>
                    <a:pt x="259" y="69"/>
                  </a:lnTo>
                  <a:lnTo>
                    <a:pt x="230" y="68"/>
                  </a:lnTo>
                  <a:lnTo>
                    <a:pt x="202" y="66"/>
                  </a:lnTo>
                  <a:lnTo>
                    <a:pt x="172" y="63"/>
                  </a:lnTo>
                  <a:lnTo>
                    <a:pt x="142" y="59"/>
                  </a:lnTo>
                  <a:lnTo>
                    <a:pt x="112" y="54"/>
                  </a:lnTo>
                  <a:lnTo>
                    <a:pt x="83" y="48"/>
                  </a:lnTo>
                  <a:lnTo>
                    <a:pt x="54" y="41"/>
                  </a:lnTo>
                  <a:lnTo>
                    <a:pt x="26" y="32"/>
                  </a:lnTo>
                  <a:lnTo>
                    <a:pt x="1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295" name="Freeform 29"/>
            <p:cNvSpPr>
              <a:spLocks/>
            </p:cNvSpPr>
            <p:nvPr/>
          </p:nvSpPr>
          <p:spPr bwMode="auto">
            <a:xfrm>
              <a:off x="3246438" y="3589338"/>
              <a:ext cx="325438" cy="368300"/>
            </a:xfrm>
            <a:custGeom>
              <a:avLst/>
              <a:gdLst>
                <a:gd name="T0" fmla="*/ 2147483647 w 205"/>
                <a:gd name="T1" fmla="*/ 0 h 232"/>
                <a:gd name="T2" fmla="*/ 2147483647 w 205"/>
                <a:gd name="T3" fmla="*/ 2147483647 h 232"/>
                <a:gd name="T4" fmla="*/ 2147483647 w 205"/>
                <a:gd name="T5" fmla="*/ 2147483647 h 232"/>
                <a:gd name="T6" fmla="*/ 2147483647 w 205"/>
                <a:gd name="T7" fmla="*/ 2147483647 h 232"/>
                <a:gd name="T8" fmla="*/ 2147483647 w 205"/>
                <a:gd name="T9" fmla="*/ 2147483647 h 232"/>
                <a:gd name="T10" fmla="*/ 2147483647 w 205"/>
                <a:gd name="T11" fmla="*/ 2147483647 h 232"/>
                <a:gd name="T12" fmla="*/ 2147483647 w 205"/>
                <a:gd name="T13" fmla="*/ 2147483647 h 232"/>
                <a:gd name="T14" fmla="*/ 2147483647 w 205"/>
                <a:gd name="T15" fmla="*/ 2147483647 h 232"/>
                <a:gd name="T16" fmla="*/ 2147483647 w 205"/>
                <a:gd name="T17" fmla="*/ 2147483647 h 232"/>
                <a:gd name="T18" fmla="*/ 2147483647 w 205"/>
                <a:gd name="T19" fmla="*/ 2147483647 h 232"/>
                <a:gd name="T20" fmla="*/ 2147483647 w 205"/>
                <a:gd name="T21" fmla="*/ 2147483647 h 232"/>
                <a:gd name="T22" fmla="*/ 2147483647 w 205"/>
                <a:gd name="T23" fmla="*/ 2147483647 h 232"/>
                <a:gd name="T24" fmla="*/ 2147483647 w 205"/>
                <a:gd name="T25" fmla="*/ 2147483647 h 232"/>
                <a:gd name="T26" fmla="*/ 2147483647 w 205"/>
                <a:gd name="T27" fmla="*/ 2147483647 h 232"/>
                <a:gd name="T28" fmla="*/ 2147483647 w 205"/>
                <a:gd name="T29" fmla="*/ 2147483647 h 232"/>
                <a:gd name="T30" fmla="*/ 2147483647 w 205"/>
                <a:gd name="T31" fmla="*/ 2147483647 h 232"/>
                <a:gd name="T32" fmla="*/ 2147483647 w 205"/>
                <a:gd name="T33" fmla="*/ 2147483647 h 232"/>
                <a:gd name="T34" fmla="*/ 2147483647 w 205"/>
                <a:gd name="T35" fmla="*/ 2147483647 h 232"/>
                <a:gd name="T36" fmla="*/ 2147483647 w 205"/>
                <a:gd name="T37" fmla="*/ 2147483647 h 232"/>
                <a:gd name="T38" fmla="*/ 2147483647 w 205"/>
                <a:gd name="T39" fmla="*/ 2147483647 h 232"/>
                <a:gd name="T40" fmla="*/ 2147483647 w 205"/>
                <a:gd name="T41" fmla="*/ 2147483647 h 232"/>
                <a:gd name="T42" fmla="*/ 2147483647 w 205"/>
                <a:gd name="T43" fmla="*/ 2147483647 h 232"/>
                <a:gd name="T44" fmla="*/ 2147483647 w 205"/>
                <a:gd name="T45" fmla="*/ 2147483647 h 232"/>
                <a:gd name="T46" fmla="*/ 2147483647 w 205"/>
                <a:gd name="T47" fmla="*/ 2147483647 h 232"/>
                <a:gd name="T48" fmla="*/ 2147483647 w 205"/>
                <a:gd name="T49" fmla="*/ 2147483647 h 232"/>
                <a:gd name="T50" fmla="*/ 2147483647 w 205"/>
                <a:gd name="T51" fmla="*/ 2147483647 h 232"/>
                <a:gd name="T52" fmla="*/ 2147483647 w 205"/>
                <a:gd name="T53" fmla="*/ 2147483647 h 232"/>
                <a:gd name="T54" fmla="*/ 2147483647 w 205"/>
                <a:gd name="T55" fmla="*/ 2147483647 h 232"/>
                <a:gd name="T56" fmla="*/ 2147483647 w 205"/>
                <a:gd name="T57" fmla="*/ 2147483647 h 232"/>
                <a:gd name="T58" fmla="*/ 2147483647 w 205"/>
                <a:gd name="T59" fmla="*/ 2147483647 h 232"/>
                <a:gd name="T60" fmla="*/ 2147483647 w 205"/>
                <a:gd name="T61" fmla="*/ 2147483647 h 232"/>
                <a:gd name="T62" fmla="*/ 2147483647 w 205"/>
                <a:gd name="T63" fmla="*/ 2147483647 h 232"/>
                <a:gd name="T64" fmla="*/ 2147483647 w 205"/>
                <a:gd name="T65" fmla="*/ 2147483647 h 232"/>
                <a:gd name="T66" fmla="*/ 2147483647 w 205"/>
                <a:gd name="T67" fmla="*/ 2147483647 h 232"/>
                <a:gd name="T68" fmla="*/ 2147483647 w 205"/>
                <a:gd name="T69" fmla="*/ 2147483647 h 232"/>
                <a:gd name="T70" fmla="*/ 2147483647 w 205"/>
                <a:gd name="T71" fmla="*/ 2147483647 h 232"/>
                <a:gd name="T72" fmla="*/ 2147483647 w 205"/>
                <a:gd name="T73" fmla="*/ 2147483647 h 232"/>
                <a:gd name="T74" fmla="*/ 2147483647 w 205"/>
                <a:gd name="T75" fmla="*/ 2147483647 h 232"/>
                <a:gd name="T76" fmla="*/ 2147483647 w 205"/>
                <a:gd name="T77" fmla="*/ 2147483647 h 232"/>
                <a:gd name="T78" fmla="*/ 2147483647 w 205"/>
                <a:gd name="T79" fmla="*/ 2147483647 h 232"/>
                <a:gd name="T80" fmla="*/ 0 w 205"/>
                <a:gd name="T81" fmla="*/ 2147483647 h 232"/>
                <a:gd name="T82" fmla="*/ 2147483647 w 205"/>
                <a:gd name="T83" fmla="*/ 0 h 2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05"/>
                <a:gd name="T127" fmla="*/ 0 h 232"/>
                <a:gd name="T128" fmla="*/ 205 w 205"/>
                <a:gd name="T129" fmla="*/ 232 h 2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05" h="232">
                  <a:moveTo>
                    <a:pt x="3" y="0"/>
                  </a:moveTo>
                  <a:lnTo>
                    <a:pt x="23" y="9"/>
                  </a:lnTo>
                  <a:lnTo>
                    <a:pt x="40" y="17"/>
                  </a:lnTo>
                  <a:lnTo>
                    <a:pt x="58" y="27"/>
                  </a:lnTo>
                  <a:lnTo>
                    <a:pt x="73" y="38"/>
                  </a:lnTo>
                  <a:lnTo>
                    <a:pt x="89" y="50"/>
                  </a:lnTo>
                  <a:lnTo>
                    <a:pt x="102" y="63"/>
                  </a:lnTo>
                  <a:lnTo>
                    <a:pt x="115" y="76"/>
                  </a:lnTo>
                  <a:lnTo>
                    <a:pt x="128" y="92"/>
                  </a:lnTo>
                  <a:lnTo>
                    <a:pt x="140" y="106"/>
                  </a:lnTo>
                  <a:lnTo>
                    <a:pt x="150" y="123"/>
                  </a:lnTo>
                  <a:lnTo>
                    <a:pt x="160" y="139"/>
                  </a:lnTo>
                  <a:lnTo>
                    <a:pt x="171" y="155"/>
                  </a:lnTo>
                  <a:lnTo>
                    <a:pt x="180" y="173"/>
                  </a:lnTo>
                  <a:lnTo>
                    <a:pt x="188" y="190"/>
                  </a:lnTo>
                  <a:lnTo>
                    <a:pt x="196" y="208"/>
                  </a:lnTo>
                  <a:lnTo>
                    <a:pt x="205" y="226"/>
                  </a:lnTo>
                  <a:lnTo>
                    <a:pt x="200" y="229"/>
                  </a:lnTo>
                  <a:lnTo>
                    <a:pt x="195" y="231"/>
                  </a:lnTo>
                  <a:lnTo>
                    <a:pt x="190" y="232"/>
                  </a:lnTo>
                  <a:lnTo>
                    <a:pt x="185" y="232"/>
                  </a:lnTo>
                  <a:lnTo>
                    <a:pt x="181" y="232"/>
                  </a:lnTo>
                  <a:lnTo>
                    <a:pt x="177" y="229"/>
                  </a:lnTo>
                  <a:lnTo>
                    <a:pt x="174" y="226"/>
                  </a:lnTo>
                  <a:lnTo>
                    <a:pt x="172" y="221"/>
                  </a:lnTo>
                  <a:lnTo>
                    <a:pt x="166" y="205"/>
                  </a:lnTo>
                  <a:lnTo>
                    <a:pt x="158" y="188"/>
                  </a:lnTo>
                  <a:lnTo>
                    <a:pt x="151" y="173"/>
                  </a:lnTo>
                  <a:lnTo>
                    <a:pt x="143" y="157"/>
                  </a:lnTo>
                  <a:lnTo>
                    <a:pt x="135" y="143"/>
                  </a:lnTo>
                  <a:lnTo>
                    <a:pt x="126" y="129"/>
                  </a:lnTo>
                  <a:lnTo>
                    <a:pt x="115" y="114"/>
                  </a:lnTo>
                  <a:lnTo>
                    <a:pt x="105" y="101"/>
                  </a:lnTo>
                  <a:lnTo>
                    <a:pt x="95" y="88"/>
                  </a:lnTo>
                  <a:lnTo>
                    <a:pt x="82" y="75"/>
                  </a:lnTo>
                  <a:lnTo>
                    <a:pt x="71" y="63"/>
                  </a:lnTo>
                  <a:lnTo>
                    <a:pt x="58" y="52"/>
                  </a:lnTo>
                  <a:lnTo>
                    <a:pt x="44" y="41"/>
                  </a:lnTo>
                  <a:lnTo>
                    <a:pt x="30" y="30"/>
                  </a:lnTo>
                  <a:lnTo>
                    <a:pt x="16" y="21"/>
                  </a:lnTo>
                  <a:lnTo>
                    <a:pt x="0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2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752600"/>
            <a:ext cx="45720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Miguel can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We return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You prefer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I want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It costs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They cost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He returns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We understand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32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0600" y="1752600"/>
            <a:ext cx="3581400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Puede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Volvemos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Prefieres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Quiero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Cuesta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Cuestan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Vuelve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Entendemos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28600"/>
            <a:ext cx="838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Practicamos Todos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1524000"/>
            <a:ext cx="4953000" cy="4724400"/>
          </a:xfrm>
        </p:spPr>
        <p:txBody>
          <a:bodyPr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Ana serves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You and I serve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Your friends can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I understand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My parents find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You and Ana eat lunch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They want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My friends and I sleep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The waiter orders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105400" y="1524000"/>
            <a:ext cx="3657600" cy="4724400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Sirve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Servimos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Pueden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Entiendo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Encuentran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Almorzáis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Quieren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Dormimos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Pide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28600"/>
            <a:ext cx="8382000" cy="9144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Practicamos Todos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996" y="0"/>
            <a:ext cx="915599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22" name="TextBox 3"/>
          <p:cNvSpPr txBox="1">
            <a:spLocks noChangeArrowheads="1"/>
          </p:cNvSpPr>
          <p:nvPr/>
        </p:nvSpPr>
        <p:spPr bwMode="auto">
          <a:xfrm rot="20390654">
            <a:off x="566933" y="723754"/>
            <a:ext cx="1162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quiero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 rot="650051">
            <a:off x="4062413" y="2315518"/>
            <a:ext cx="1495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quieres</a:t>
            </a: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 rot="428332">
            <a:off x="5190152" y="5090934"/>
            <a:ext cx="1416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quieren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 rot="1632109">
            <a:off x="6419850" y="1170969"/>
            <a:ext cx="1303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quiere</a:t>
            </a:r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 rot="21224343">
            <a:off x="2074863" y="4471343"/>
            <a:ext cx="1536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queremos</a:t>
            </a:r>
          </a:p>
        </p:txBody>
      </p:sp>
      <p:sp>
        <p:nvSpPr>
          <p:cNvPr id="5127" name="TextBox 8"/>
          <p:cNvSpPr txBox="1">
            <a:spLocks noChangeArrowheads="1"/>
          </p:cNvSpPr>
          <p:nvPr/>
        </p:nvSpPr>
        <p:spPr bwMode="auto">
          <a:xfrm rot="20390654">
            <a:off x="2768600" y="1875781"/>
            <a:ext cx="1406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sigo</a:t>
            </a:r>
          </a:p>
        </p:txBody>
      </p:sp>
      <p:sp>
        <p:nvSpPr>
          <p:cNvPr id="5128" name="TextBox 9"/>
          <p:cNvSpPr txBox="1">
            <a:spLocks noChangeArrowheads="1"/>
          </p:cNvSpPr>
          <p:nvPr/>
        </p:nvSpPr>
        <p:spPr bwMode="auto">
          <a:xfrm rot="1306446">
            <a:off x="9525" y="4098281"/>
            <a:ext cx="1797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entiendo</a:t>
            </a:r>
          </a:p>
        </p:txBody>
      </p:sp>
      <p:sp>
        <p:nvSpPr>
          <p:cNvPr id="5129" name="TextBox 10"/>
          <p:cNvSpPr txBox="1">
            <a:spLocks noChangeArrowheads="1"/>
          </p:cNvSpPr>
          <p:nvPr/>
        </p:nvSpPr>
        <p:spPr bwMode="auto">
          <a:xfrm rot="20390654">
            <a:off x="4556125" y="2940993"/>
            <a:ext cx="1562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 smtClean="0">
                <a:latin typeface="KG What the Teacher Wants" panose="02000000000000000000" pitchFamily="2" charset="0"/>
              </a:rPr>
              <a:t>empieza</a:t>
            </a:r>
            <a:endParaRPr lang="en-US" sz="2400" dirty="0">
              <a:latin typeface="KG What the Teacher Wants" panose="02000000000000000000" pitchFamily="2" charset="0"/>
            </a:endParaRPr>
          </a:p>
        </p:txBody>
      </p:sp>
      <p:sp>
        <p:nvSpPr>
          <p:cNvPr id="5130" name="TextBox 11"/>
          <p:cNvSpPr txBox="1">
            <a:spLocks noChangeArrowheads="1"/>
          </p:cNvSpPr>
          <p:nvPr/>
        </p:nvSpPr>
        <p:spPr bwMode="auto">
          <a:xfrm rot="1763578">
            <a:off x="1785888" y="2651274"/>
            <a:ext cx="12430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vuelves</a:t>
            </a:r>
          </a:p>
        </p:txBody>
      </p:sp>
      <p:sp>
        <p:nvSpPr>
          <p:cNvPr id="5131" name="TextBox 12"/>
          <p:cNvSpPr txBox="1">
            <a:spLocks noChangeArrowheads="1"/>
          </p:cNvSpPr>
          <p:nvPr/>
        </p:nvSpPr>
        <p:spPr bwMode="auto">
          <a:xfrm rot="601048">
            <a:off x="1707417" y="451793"/>
            <a:ext cx="1198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siguen</a:t>
            </a:r>
          </a:p>
        </p:txBody>
      </p:sp>
      <p:sp>
        <p:nvSpPr>
          <p:cNvPr id="5132" name="TextBox 13"/>
          <p:cNvSpPr txBox="1">
            <a:spLocks noChangeArrowheads="1"/>
          </p:cNvSpPr>
          <p:nvPr/>
        </p:nvSpPr>
        <p:spPr bwMode="auto">
          <a:xfrm rot="527120">
            <a:off x="2848817" y="3243412"/>
            <a:ext cx="995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juego</a:t>
            </a:r>
          </a:p>
        </p:txBody>
      </p:sp>
      <p:sp>
        <p:nvSpPr>
          <p:cNvPr id="5133" name="TextBox 14"/>
          <p:cNvSpPr txBox="1">
            <a:spLocks noChangeArrowheads="1"/>
          </p:cNvSpPr>
          <p:nvPr/>
        </p:nvSpPr>
        <p:spPr bwMode="auto">
          <a:xfrm rot="650051">
            <a:off x="7415213" y="4749156"/>
            <a:ext cx="144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cierras</a:t>
            </a:r>
          </a:p>
        </p:txBody>
      </p:sp>
      <p:sp>
        <p:nvSpPr>
          <p:cNvPr id="5134" name="TextBox 16"/>
          <p:cNvSpPr txBox="1">
            <a:spLocks noChangeArrowheads="1"/>
          </p:cNvSpPr>
          <p:nvPr/>
        </p:nvSpPr>
        <p:spPr bwMode="auto">
          <a:xfrm rot="19957482">
            <a:off x="4705350" y="258118"/>
            <a:ext cx="1349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pierdes</a:t>
            </a:r>
          </a:p>
        </p:txBody>
      </p:sp>
      <p:sp>
        <p:nvSpPr>
          <p:cNvPr id="5135" name="TextBox 17"/>
          <p:cNvSpPr txBox="1">
            <a:spLocks noChangeArrowheads="1"/>
          </p:cNvSpPr>
          <p:nvPr/>
        </p:nvSpPr>
        <p:spPr bwMode="auto">
          <a:xfrm rot="19957482">
            <a:off x="7572375" y="513706"/>
            <a:ext cx="1138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cuesta</a:t>
            </a:r>
          </a:p>
        </p:txBody>
      </p:sp>
      <p:sp>
        <p:nvSpPr>
          <p:cNvPr id="5136" name="TextBox 18"/>
          <p:cNvSpPr txBox="1">
            <a:spLocks noChangeArrowheads="1"/>
          </p:cNvSpPr>
          <p:nvPr/>
        </p:nvSpPr>
        <p:spPr bwMode="auto">
          <a:xfrm rot="21345755">
            <a:off x="3060700" y="5071418"/>
            <a:ext cx="197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comenzamos</a:t>
            </a:r>
          </a:p>
        </p:txBody>
      </p:sp>
      <p:sp>
        <p:nvSpPr>
          <p:cNvPr id="5137" name="TextBox 19"/>
          <p:cNvSpPr txBox="1">
            <a:spLocks noChangeArrowheads="1"/>
          </p:cNvSpPr>
          <p:nvPr/>
        </p:nvSpPr>
        <p:spPr bwMode="auto">
          <a:xfrm rot="19957482">
            <a:off x="6386445" y="5264299"/>
            <a:ext cx="1355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cuestan</a:t>
            </a:r>
          </a:p>
        </p:txBody>
      </p:sp>
      <p:sp>
        <p:nvSpPr>
          <p:cNvPr id="5138" name="TextBox 20"/>
          <p:cNvSpPr txBox="1">
            <a:spLocks noChangeArrowheads="1"/>
          </p:cNvSpPr>
          <p:nvPr/>
        </p:nvSpPr>
        <p:spPr bwMode="auto">
          <a:xfrm rot="18188234">
            <a:off x="1384071" y="3771256"/>
            <a:ext cx="1470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compiten</a:t>
            </a:r>
          </a:p>
        </p:txBody>
      </p:sp>
      <p:sp>
        <p:nvSpPr>
          <p:cNvPr id="5139" name="TextBox 21"/>
          <p:cNvSpPr txBox="1">
            <a:spLocks noChangeArrowheads="1"/>
          </p:cNvSpPr>
          <p:nvPr/>
        </p:nvSpPr>
        <p:spPr bwMode="auto">
          <a:xfrm>
            <a:off x="7543800" y="33528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sirvo</a:t>
            </a:r>
          </a:p>
        </p:txBody>
      </p:sp>
      <p:sp>
        <p:nvSpPr>
          <p:cNvPr id="5140" name="TextBox 22"/>
          <p:cNvSpPr txBox="1">
            <a:spLocks noChangeArrowheads="1"/>
          </p:cNvSpPr>
          <p:nvPr/>
        </p:nvSpPr>
        <p:spPr bwMode="auto">
          <a:xfrm rot="20047631">
            <a:off x="1992313" y="1639243"/>
            <a:ext cx="1519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piensas</a:t>
            </a:r>
          </a:p>
        </p:txBody>
      </p:sp>
      <p:sp>
        <p:nvSpPr>
          <p:cNvPr id="5141" name="TextBox 23"/>
          <p:cNvSpPr txBox="1">
            <a:spLocks noChangeArrowheads="1"/>
          </p:cNvSpPr>
          <p:nvPr/>
        </p:nvSpPr>
        <p:spPr bwMode="auto">
          <a:xfrm rot="20047631">
            <a:off x="3122613" y="3552181"/>
            <a:ext cx="1493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entiende</a:t>
            </a:r>
          </a:p>
        </p:txBody>
      </p:sp>
      <p:sp>
        <p:nvSpPr>
          <p:cNvPr id="5142" name="TextBox 24"/>
          <p:cNvSpPr txBox="1">
            <a:spLocks noChangeArrowheads="1"/>
          </p:cNvSpPr>
          <p:nvPr/>
        </p:nvSpPr>
        <p:spPr bwMode="auto">
          <a:xfrm>
            <a:off x="4191000" y="5791200"/>
            <a:ext cx="197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CR" sz="2400" dirty="0" smtClean="0">
                <a:latin typeface="KG What the Teacher Wants" panose="02000000000000000000" pitchFamily="2" charset="0"/>
              </a:rPr>
              <a:t>perdemos</a:t>
            </a:r>
            <a:endParaRPr lang="es-CR" sz="2400" dirty="0">
              <a:latin typeface="KG What the Teacher Wants" panose="02000000000000000000" pitchFamily="2" charset="0"/>
            </a:endParaRPr>
          </a:p>
        </p:txBody>
      </p:sp>
      <p:sp>
        <p:nvSpPr>
          <p:cNvPr id="5143" name="TextBox 25"/>
          <p:cNvSpPr txBox="1">
            <a:spLocks noChangeArrowheads="1"/>
          </p:cNvSpPr>
          <p:nvPr/>
        </p:nvSpPr>
        <p:spPr bwMode="auto">
          <a:xfrm rot="203672">
            <a:off x="3592513" y="1082031"/>
            <a:ext cx="1550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dormís</a:t>
            </a:r>
          </a:p>
        </p:txBody>
      </p:sp>
      <p:sp>
        <p:nvSpPr>
          <p:cNvPr id="5144" name="TextBox 26"/>
          <p:cNvSpPr txBox="1">
            <a:spLocks noChangeArrowheads="1"/>
          </p:cNvSpPr>
          <p:nvPr/>
        </p:nvSpPr>
        <p:spPr bwMode="auto">
          <a:xfrm rot="1477862">
            <a:off x="3589338" y="4257031"/>
            <a:ext cx="1652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prefiero</a:t>
            </a:r>
          </a:p>
        </p:txBody>
      </p:sp>
      <p:sp>
        <p:nvSpPr>
          <p:cNvPr id="5145" name="TextBox 27"/>
          <p:cNvSpPr txBox="1">
            <a:spLocks noChangeArrowheads="1"/>
          </p:cNvSpPr>
          <p:nvPr/>
        </p:nvSpPr>
        <p:spPr bwMode="auto">
          <a:xfrm rot="20977904">
            <a:off x="7418388" y="5860406"/>
            <a:ext cx="1139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juega</a:t>
            </a:r>
          </a:p>
        </p:txBody>
      </p:sp>
      <p:sp>
        <p:nvSpPr>
          <p:cNvPr id="5146" name="TextBox 28"/>
          <p:cNvSpPr txBox="1">
            <a:spLocks noChangeArrowheads="1"/>
          </p:cNvSpPr>
          <p:nvPr/>
        </p:nvSpPr>
        <p:spPr bwMode="auto">
          <a:xfrm rot="398597">
            <a:off x="3063875" y="462906"/>
            <a:ext cx="1973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corremos</a:t>
            </a:r>
          </a:p>
        </p:txBody>
      </p:sp>
      <p:sp>
        <p:nvSpPr>
          <p:cNvPr id="5147" name="TextBox 29"/>
          <p:cNvSpPr txBox="1">
            <a:spLocks noChangeArrowheads="1"/>
          </p:cNvSpPr>
          <p:nvPr/>
        </p:nvSpPr>
        <p:spPr bwMode="auto">
          <a:xfrm rot="19522513">
            <a:off x="5075238" y="1692424"/>
            <a:ext cx="16303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entendéis</a:t>
            </a:r>
          </a:p>
        </p:txBody>
      </p:sp>
      <p:sp>
        <p:nvSpPr>
          <p:cNvPr id="5148" name="TextBox 30"/>
          <p:cNvSpPr txBox="1">
            <a:spLocks noChangeArrowheads="1"/>
          </p:cNvSpPr>
          <p:nvPr/>
        </p:nvSpPr>
        <p:spPr bwMode="auto">
          <a:xfrm rot="20488688">
            <a:off x="2011934" y="982018"/>
            <a:ext cx="164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y</a:t>
            </a:r>
            <a:r>
              <a:rPr lang="en-US" sz="2400" dirty="0" smtClean="0">
                <a:latin typeface="KG What the Teacher Wants" panose="02000000000000000000" pitchFamily="2" charset="0"/>
              </a:rPr>
              <a:t>ou </a:t>
            </a:r>
            <a:r>
              <a:rPr lang="en-US" sz="2400" dirty="0">
                <a:latin typeface="KG What the Teacher Wants" panose="02000000000000000000" pitchFamily="2" charset="0"/>
              </a:rPr>
              <a:t>want</a:t>
            </a:r>
          </a:p>
        </p:txBody>
      </p:sp>
      <p:sp>
        <p:nvSpPr>
          <p:cNvPr id="5149" name="TextBox 31"/>
          <p:cNvSpPr txBox="1">
            <a:spLocks noChangeArrowheads="1"/>
          </p:cNvSpPr>
          <p:nvPr/>
        </p:nvSpPr>
        <p:spPr bwMode="auto">
          <a:xfrm>
            <a:off x="5791200" y="3881735"/>
            <a:ext cx="1139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I close</a:t>
            </a:r>
          </a:p>
        </p:txBody>
      </p:sp>
      <p:sp>
        <p:nvSpPr>
          <p:cNvPr id="5150" name="TextBox 32"/>
          <p:cNvSpPr txBox="1">
            <a:spLocks noChangeArrowheads="1"/>
          </p:cNvSpPr>
          <p:nvPr/>
        </p:nvSpPr>
        <p:spPr bwMode="auto">
          <a:xfrm rot="21170786">
            <a:off x="628650" y="3104506"/>
            <a:ext cx="1423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We want</a:t>
            </a:r>
          </a:p>
        </p:txBody>
      </p:sp>
      <p:sp>
        <p:nvSpPr>
          <p:cNvPr id="5151" name="TextBox 33"/>
          <p:cNvSpPr txBox="1">
            <a:spLocks noChangeArrowheads="1"/>
          </p:cNvSpPr>
          <p:nvPr/>
        </p:nvSpPr>
        <p:spPr bwMode="auto">
          <a:xfrm rot="650051">
            <a:off x="5585200" y="2577313"/>
            <a:ext cx="23326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You understand</a:t>
            </a:r>
          </a:p>
        </p:txBody>
      </p:sp>
      <p:sp>
        <p:nvSpPr>
          <p:cNvPr id="5152" name="TextBox 34"/>
          <p:cNvSpPr txBox="1">
            <a:spLocks noChangeArrowheads="1"/>
          </p:cNvSpPr>
          <p:nvPr/>
        </p:nvSpPr>
        <p:spPr bwMode="auto">
          <a:xfrm rot="20390654">
            <a:off x="708025" y="1366987"/>
            <a:ext cx="154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duerme</a:t>
            </a:r>
          </a:p>
        </p:txBody>
      </p:sp>
      <p:sp>
        <p:nvSpPr>
          <p:cNvPr id="5153" name="TextBox 35"/>
          <p:cNvSpPr txBox="1">
            <a:spLocks noChangeArrowheads="1"/>
          </p:cNvSpPr>
          <p:nvPr/>
        </p:nvSpPr>
        <p:spPr bwMode="auto">
          <a:xfrm rot="20390654">
            <a:off x="7567613" y="1520181"/>
            <a:ext cx="1555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prueban</a:t>
            </a:r>
          </a:p>
        </p:txBody>
      </p:sp>
      <p:sp>
        <p:nvSpPr>
          <p:cNvPr id="5154" name="TextBox 36"/>
          <p:cNvSpPr txBox="1">
            <a:spLocks noChangeArrowheads="1"/>
          </p:cNvSpPr>
          <p:nvPr/>
        </p:nvSpPr>
        <p:spPr bwMode="auto">
          <a:xfrm rot="20390654">
            <a:off x="474663" y="4892031"/>
            <a:ext cx="1666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I compete</a:t>
            </a:r>
          </a:p>
        </p:txBody>
      </p:sp>
      <p:sp>
        <p:nvSpPr>
          <p:cNvPr id="5155" name="TextBox 37"/>
          <p:cNvSpPr txBox="1">
            <a:spLocks noChangeArrowheads="1"/>
          </p:cNvSpPr>
          <p:nvPr/>
        </p:nvSpPr>
        <p:spPr bwMode="auto">
          <a:xfrm rot="601048">
            <a:off x="514350" y="2198043"/>
            <a:ext cx="1430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juegas</a:t>
            </a:r>
          </a:p>
        </p:txBody>
      </p:sp>
      <p:sp>
        <p:nvSpPr>
          <p:cNvPr id="5156" name="TextBox 38"/>
          <p:cNvSpPr txBox="1">
            <a:spLocks noChangeArrowheads="1"/>
          </p:cNvSpPr>
          <p:nvPr/>
        </p:nvSpPr>
        <p:spPr bwMode="auto">
          <a:xfrm rot="20390654">
            <a:off x="1990725" y="5781031"/>
            <a:ext cx="1958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almorzamos</a:t>
            </a:r>
          </a:p>
        </p:txBody>
      </p:sp>
      <p:sp>
        <p:nvSpPr>
          <p:cNvPr id="5157" name="TextBox 39"/>
          <p:cNvSpPr txBox="1">
            <a:spLocks noChangeArrowheads="1"/>
          </p:cNvSpPr>
          <p:nvPr/>
        </p:nvSpPr>
        <p:spPr bwMode="auto">
          <a:xfrm rot="547711">
            <a:off x="5888038" y="3373197"/>
            <a:ext cx="1644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He tries</a:t>
            </a:r>
          </a:p>
        </p:txBody>
      </p:sp>
      <p:sp>
        <p:nvSpPr>
          <p:cNvPr id="5158" name="TextBox 40"/>
          <p:cNvSpPr txBox="1">
            <a:spLocks noChangeArrowheads="1"/>
          </p:cNvSpPr>
          <p:nvPr/>
        </p:nvSpPr>
        <p:spPr bwMode="auto">
          <a:xfrm rot="20488688">
            <a:off x="538472" y="5687159"/>
            <a:ext cx="2245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You  all can  (inf)</a:t>
            </a:r>
          </a:p>
        </p:txBody>
      </p:sp>
      <p:sp>
        <p:nvSpPr>
          <p:cNvPr id="5159" name="TextBox 41"/>
          <p:cNvSpPr txBox="1">
            <a:spLocks noChangeArrowheads="1"/>
          </p:cNvSpPr>
          <p:nvPr/>
        </p:nvSpPr>
        <p:spPr bwMode="auto">
          <a:xfrm rot="1306446">
            <a:off x="3138488" y="2680643"/>
            <a:ext cx="1711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encuentra</a:t>
            </a:r>
          </a:p>
        </p:txBody>
      </p:sp>
      <p:sp>
        <p:nvSpPr>
          <p:cNvPr id="5160" name="TextBox 42"/>
          <p:cNvSpPr txBox="1">
            <a:spLocks noChangeArrowheads="1"/>
          </p:cNvSpPr>
          <p:nvPr/>
        </p:nvSpPr>
        <p:spPr bwMode="auto">
          <a:xfrm rot="20390654">
            <a:off x="5426401" y="5952481"/>
            <a:ext cx="2068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recomiendan</a:t>
            </a:r>
          </a:p>
        </p:txBody>
      </p:sp>
      <p:sp>
        <p:nvSpPr>
          <p:cNvPr id="5161" name="TextBox 43"/>
          <p:cNvSpPr txBox="1">
            <a:spLocks noChangeArrowheads="1"/>
          </p:cNvSpPr>
          <p:nvPr/>
        </p:nvSpPr>
        <p:spPr bwMode="auto">
          <a:xfrm rot="1110020">
            <a:off x="4745038" y="4109393"/>
            <a:ext cx="1666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cierro</a:t>
            </a:r>
          </a:p>
        </p:txBody>
      </p:sp>
      <p:sp>
        <p:nvSpPr>
          <p:cNvPr id="5162" name="TextBox 44"/>
          <p:cNvSpPr txBox="1">
            <a:spLocks noChangeArrowheads="1"/>
          </p:cNvSpPr>
          <p:nvPr/>
        </p:nvSpPr>
        <p:spPr bwMode="auto">
          <a:xfrm rot="601048">
            <a:off x="6118225" y="457603"/>
            <a:ext cx="1736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almuerzas</a:t>
            </a:r>
          </a:p>
        </p:txBody>
      </p:sp>
      <p:sp>
        <p:nvSpPr>
          <p:cNvPr id="5163" name="TextBox 45"/>
          <p:cNvSpPr txBox="1">
            <a:spLocks noChangeArrowheads="1"/>
          </p:cNvSpPr>
          <p:nvPr/>
        </p:nvSpPr>
        <p:spPr bwMode="auto">
          <a:xfrm rot="20390654">
            <a:off x="5822950" y="4430068"/>
            <a:ext cx="1195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pensáis</a:t>
            </a:r>
          </a:p>
        </p:txBody>
      </p:sp>
      <p:sp>
        <p:nvSpPr>
          <p:cNvPr id="5164" name="TextBox 46"/>
          <p:cNvSpPr txBox="1">
            <a:spLocks noChangeArrowheads="1"/>
          </p:cNvSpPr>
          <p:nvPr/>
        </p:nvSpPr>
        <p:spPr bwMode="auto">
          <a:xfrm rot="587876">
            <a:off x="6270625" y="2000262"/>
            <a:ext cx="1554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CR" sz="2400" dirty="0" smtClean="0">
                <a:latin typeface="KG What the Teacher Wants" panose="02000000000000000000" pitchFamily="2" charset="0"/>
              </a:rPr>
              <a:t>pensamos</a:t>
            </a:r>
            <a:endParaRPr lang="es-CR" sz="2400" dirty="0">
              <a:latin typeface="KG What the Teacher Wants" panose="02000000000000000000" pitchFamily="2" charset="0"/>
            </a:endParaRPr>
          </a:p>
        </p:txBody>
      </p:sp>
      <p:sp>
        <p:nvSpPr>
          <p:cNvPr id="5165" name="TextBox 47"/>
          <p:cNvSpPr txBox="1">
            <a:spLocks noChangeArrowheads="1"/>
          </p:cNvSpPr>
          <p:nvPr/>
        </p:nvSpPr>
        <p:spPr bwMode="auto">
          <a:xfrm rot="20390654">
            <a:off x="7180263" y="3960168"/>
            <a:ext cx="1641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encuentro</a:t>
            </a:r>
          </a:p>
        </p:txBody>
      </p:sp>
      <p:sp>
        <p:nvSpPr>
          <p:cNvPr id="5166" name="TextBox 48"/>
          <p:cNvSpPr txBox="1">
            <a:spLocks noChangeArrowheads="1"/>
          </p:cNvSpPr>
          <p:nvPr/>
        </p:nvSpPr>
        <p:spPr bwMode="auto">
          <a:xfrm rot="20390654">
            <a:off x="5146244" y="908265"/>
            <a:ext cx="976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pide</a:t>
            </a:r>
          </a:p>
        </p:txBody>
      </p:sp>
      <p:sp>
        <p:nvSpPr>
          <p:cNvPr id="5167" name="TextBox 49"/>
          <p:cNvSpPr txBox="1">
            <a:spLocks noChangeArrowheads="1"/>
          </p:cNvSpPr>
          <p:nvPr/>
        </p:nvSpPr>
        <p:spPr bwMode="auto">
          <a:xfrm rot="20390654">
            <a:off x="7726363" y="2515543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KG What the Teacher Wants" panose="02000000000000000000" pitchFamily="2" charset="0"/>
              </a:rPr>
              <a:t>siguen</a:t>
            </a:r>
          </a:p>
        </p:txBody>
      </p:sp>
      <p:sp>
        <p:nvSpPr>
          <p:cNvPr id="48" name="TextBox 7"/>
          <p:cNvSpPr txBox="1">
            <a:spLocks noChangeArrowheads="1"/>
          </p:cNvSpPr>
          <p:nvPr/>
        </p:nvSpPr>
        <p:spPr bwMode="auto">
          <a:xfrm rot="21224343">
            <a:off x="3597275" y="1591618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CR" sz="2400" dirty="0" smtClean="0">
                <a:latin typeface="KG What the Teacher Wants" panose="02000000000000000000" pitchFamily="2" charset="0"/>
              </a:rPr>
              <a:t>competimos</a:t>
            </a:r>
            <a:endParaRPr lang="es-CR" sz="2400" dirty="0">
              <a:latin typeface="KG What the Teacher Wants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7924800" cy="1143000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bg1"/>
                </a:solidFill>
              </a:rPr>
              <a:t>El Fin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490793">
            <a:off x="1524000" y="838200"/>
            <a:ext cx="4267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¡Bien Hecho!</a:t>
            </a:r>
          </a:p>
        </p:txBody>
      </p:sp>
      <p:sp>
        <p:nvSpPr>
          <p:cNvPr id="4" name="TextBox 3"/>
          <p:cNvSpPr txBox="1"/>
          <p:nvPr/>
        </p:nvSpPr>
        <p:spPr>
          <a:xfrm rot="20838381">
            <a:off x="2514600" y="4572000"/>
            <a:ext cx="50292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¡Fantástico!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75"/>
                            </p:stCondLst>
                            <p:childTnLst>
                              <p:par>
                                <p:cTn id="1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275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775"/>
                            </p:stCondLst>
                            <p:childTnLst>
                              <p:par>
                                <p:cTn id="2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825"/>
                            </p:stCondLst>
                            <p:childTnLst>
                              <p:par>
                                <p:cTn id="31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825"/>
                            </p:stCondLst>
                            <p:childTnLst>
                              <p:par>
                                <p:cTn id="38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3" grpId="2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295400"/>
            <a:ext cx="7010400" cy="189388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e-ie stem changing verbs </a:t>
            </a:r>
            <a:endParaRPr lang="en-US" sz="4000" dirty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2362200" y="3733800"/>
            <a:ext cx="6172200" cy="1371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Type 1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8077200" cy="1893888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Which verbs have e-ie stem changes?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534400" cy="8382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Stem-Changing</a:t>
            </a:r>
            <a:r>
              <a:rPr lang="es-ES" sz="4800" dirty="0"/>
              <a:t> </a:t>
            </a:r>
            <a:r>
              <a:rPr lang="es-E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Verbs (e </a:t>
            </a:r>
            <a:r>
              <a:rPr lang="es-E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s-E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ie)</a:t>
            </a:r>
            <a:endParaRPr lang="en-US" sz="4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81000" y="1143000"/>
            <a:ext cx="4194175" cy="4191000"/>
          </a:xfrm>
        </p:spPr>
        <p:txBody>
          <a:bodyPr/>
          <a:lstStyle/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emp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zar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qu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rer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pref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rir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p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nsar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sentir</a:t>
            </a:r>
            <a:endParaRPr lang="es-ES" altLang="en-US" b="1" dirty="0" smtClean="0"/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m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ntir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c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rrar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com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nzar</a:t>
            </a:r>
          </a:p>
          <a:p>
            <a:pPr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ent</a:t>
            </a:r>
            <a:r>
              <a:rPr lang="es-ES" altLang="en-US" b="1" dirty="0" smtClean="0">
                <a:solidFill>
                  <a:srgbClr val="FF0000"/>
                </a:solidFill>
              </a:rPr>
              <a:t>e</a:t>
            </a:r>
            <a:r>
              <a:rPr lang="es-ES" altLang="en-US" b="1" dirty="0" smtClean="0"/>
              <a:t>nder</a:t>
            </a:r>
            <a:endParaRPr lang="en-US" altLang="en-US" b="1" dirty="0" smtClean="0"/>
          </a:p>
        </p:txBody>
      </p:sp>
      <p:sp>
        <p:nvSpPr>
          <p:cNvPr id="35844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572000" y="1189038"/>
            <a:ext cx="4194175" cy="42211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begin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want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prefer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think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feel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lie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close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begin</a:t>
            </a:r>
            <a:endParaRPr lang="es-ES" altLang="en-US" b="1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" altLang="en-US" b="1" dirty="0" smtClean="0"/>
              <a:t>to </a:t>
            </a:r>
            <a:r>
              <a:rPr lang="es-ES" altLang="en-US" b="1" dirty="0" err="1" smtClean="0"/>
              <a:t>understand</a:t>
            </a:r>
            <a:endParaRPr lang="en-US" altLang="en-US" b="1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" y="5715000"/>
            <a:ext cx="7162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268EA8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DCEDC"/>
              </a:buClr>
              <a:buSzPct val="60000"/>
              <a:buFont typeface="Wingdings" pitchFamily="2" charset="2"/>
              <a:buChar char=""/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ABAC"/>
              </a:buClr>
              <a:buSzPct val="68000"/>
              <a:buFont typeface="Wingdings 2" pitchFamily="18" charset="2"/>
              <a:buChar char="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+mj-lt"/>
              </a:rPr>
              <a:t>The “</a:t>
            </a:r>
            <a:r>
              <a:rPr lang="en-US" altLang="en-US" sz="1800" b="1" dirty="0">
                <a:solidFill>
                  <a:srgbClr val="FF0000"/>
                </a:solidFill>
                <a:latin typeface="+mj-lt"/>
              </a:rPr>
              <a:t>e</a:t>
            </a:r>
            <a:r>
              <a:rPr lang="en-US" altLang="en-US" sz="1800" b="1" dirty="0">
                <a:latin typeface="+mj-lt"/>
              </a:rPr>
              <a:t>” in the stem will change to “ie” when the verb is conjugated, but NOT in the </a:t>
            </a:r>
            <a:r>
              <a:rPr lang="en-US" altLang="en-US" sz="1800" b="1" dirty="0" err="1">
                <a:latin typeface="+mj-lt"/>
              </a:rPr>
              <a:t>nosotros</a:t>
            </a:r>
            <a:r>
              <a:rPr lang="en-US" altLang="en-US" sz="1800" b="1" dirty="0">
                <a:latin typeface="+mj-lt"/>
              </a:rPr>
              <a:t> and </a:t>
            </a:r>
            <a:r>
              <a:rPr lang="en-US" altLang="en-US" sz="1800" b="1" dirty="0" err="1">
                <a:latin typeface="+mj-lt"/>
              </a:rPr>
              <a:t>vosotros</a:t>
            </a:r>
            <a:r>
              <a:rPr lang="en-US" altLang="en-US" sz="1800" b="1" dirty="0">
                <a:latin typeface="+mj-lt"/>
              </a:rPr>
              <a:t> forms.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500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500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build="p"/>
      <p:bldP spid="3584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0"/>
            <a:ext cx="7543800" cy="1524000"/>
          </a:xfrm>
          <a:solidFill>
            <a:schemeClr val="accent1"/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bg1"/>
                </a:solidFill>
              </a:rPr>
              <a:t>How do we conjugate E-IE stem changing verbs?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2000" y="76200"/>
            <a:ext cx="6019800" cy="5181600"/>
            <a:chOff x="2974974" y="1981200"/>
            <a:chExt cx="1901826" cy="2133598"/>
          </a:xfrm>
          <a:solidFill>
            <a:schemeClr val="bg2"/>
          </a:solidFill>
        </p:grpSpPr>
        <p:sp>
          <p:nvSpPr>
            <p:cNvPr id="34" name="Freeform 25"/>
            <p:cNvSpPr>
              <a:spLocks/>
            </p:cNvSpPr>
            <p:nvPr/>
          </p:nvSpPr>
          <p:spPr bwMode="auto">
            <a:xfrm>
              <a:off x="3122613" y="1981200"/>
              <a:ext cx="1737649" cy="1995487"/>
            </a:xfrm>
            <a:custGeom>
              <a:avLst/>
              <a:gdLst>
                <a:gd name="T0" fmla="*/ 399714 w 847"/>
                <a:gd name="T1" fmla="*/ 135020 h 1138"/>
                <a:gd name="T2" fmla="*/ 546760 w 847"/>
                <a:gd name="T3" fmla="*/ 147294 h 1138"/>
                <a:gd name="T4" fmla="*/ 673094 w 847"/>
                <a:gd name="T5" fmla="*/ 150801 h 1138"/>
                <a:gd name="T6" fmla="*/ 778718 w 847"/>
                <a:gd name="T7" fmla="*/ 145541 h 1138"/>
                <a:gd name="T8" fmla="*/ 863632 w 847"/>
                <a:gd name="T9" fmla="*/ 135020 h 1138"/>
                <a:gd name="T10" fmla="*/ 882271 w 847"/>
                <a:gd name="T11" fmla="*/ 110471 h 1138"/>
                <a:gd name="T12" fmla="*/ 760079 w 847"/>
                <a:gd name="T13" fmla="*/ 78908 h 1138"/>
                <a:gd name="T14" fmla="*/ 588181 w 847"/>
                <a:gd name="T15" fmla="*/ 57866 h 1138"/>
                <a:gd name="T16" fmla="*/ 393501 w 847"/>
                <a:gd name="T17" fmla="*/ 45591 h 1138"/>
                <a:gd name="T18" fmla="*/ 211248 w 847"/>
                <a:gd name="T19" fmla="*/ 38577 h 1138"/>
                <a:gd name="T20" fmla="*/ 66274 w 847"/>
                <a:gd name="T21" fmla="*/ 40331 h 1138"/>
                <a:gd name="T22" fmla="*/ 80771 w 847"/>
                <a:gd name="T23" fmla="*/ 33317 h 1138"/>
                <a:gd name="T24" fmla="*/ 136690 w 847"/>
                <a:gd name="T25" fmla="*/ 22796 h 1138"/>
                <a:gd name="T26" fmla="*/ 219532 w 847"/>
                <a:gd name="T27" fmla="*/ 12275 h 1138"/>
                <a:gd name="T28" fmla="*/ 325156 w 847"/>
                <a:gd name="T29" fmla="*/ 3507 h 1138"/>
                <a:gd name="T30" fmla="*/ 447349 w 847"/>
                <a:gd name="T31" fmla="*/ 0 h 1138"/>
                <a:gd name="T32" fmla="*/ 575754 w 847"/>
                <a:gd name="T33" fmla="*/ 7014 h 1138"/>
                <a:gd name="T34" fmla="*/ 700018 w 847"/>
                <a:gd name="T35" fmla="*/ 22796 h 1138"/>
                <a:gd name="T36" fmla="*/ 813926 w 847"/>
                <a:gd name="T37" fmla="*/ 47345 h 1138"/>
                <a:gd name="T38" fmla="*/ 915408 w 847"/>
                <a:gd name="T39" fmla="*/ 78908 h 1138"/>
                <a:gd name="T40" fmla="*/ 996179 w 847"/>
                <a:gd name="T41" fmla="*/ 117485 h 1138"/>
                <a:gd name="T42" fmla="*/ 1016890 w 847"/>
                <a:gd name="T43" fmla="*/ 503256 h 1138"/>
                <a:gd name="T44" fmla="*/ 1004464 w 847"/>
                <a:gd name="T45" fmla="*/ 1190629 h 1138"/>
                <a:gd name="T46" fmla="*/ 1018961 w 847"/>
                <a:gd name="T47" fmla="*/ 1437873 h 1138"/>
                <a:gd name="T48" fmla="*/ 1027245 w 847"/>
                <a:gd name="T49" fmla="*/ 1474697 h 1138"/>
                <a:gd name="T50" fmla="*/ 1056240 w 847"/>
                <a:gd name="T51" fmla="*/ 1562372 h 1138"/>
                <a:gd name="T52" fmla="*/ 1108017 w 847"/>
                <a:gd name="T53" fmla="*/ 1636019 h 1138"/>
                <a:gd name="T54" fmla="*/ 1168077 w 847"/>
                <a:gd name="T55" fmla="*/ 1665829 h 1138"/>
                <a:gd name="T56" fmla="*/ 1213641 w 847"/>
                <a:gd name="T57" fmla="*/ 1678103 h 1138"/>
                <a:gd name="T58" fmla="*/ 1553294 w 847"/>
                <a:gd name="T59" fmla="*/ 1704406 h 1138"/>
                <a:gd name="T60" fmla="*/ 1675487 w 847"/>
                <a:gd name="T61" fmla="*/ 1767532 h 1138"/>
                <a:gd name="T62" fmla="*/ 1750045 w 847"/>
                <a:gd name="T63" fmla="*/ 1888524 h 1138"/>
                <a:gd name="T64" fmla="*/ 1733476 w 847"/>
                <a:gd name="T65" fmla="*/ 1969185 h 1138"/>
                <a:gd name="T66" fmla="*/ 1692055 w 847"/>
                <a:gd name="T67" fmla="*/ 1895538 h 1138"/>
                <a:gd name="T68" fmla="*/ 1646492 w 847"/>
                <a:gd name="T69" fmla="*/ 1832412 h 1138"/>
                <a:gd name="T70" fmla="*/ 1576076 w 847"/>
                <a:gd name="T71" fmla="*/ 1792081 h 1138"/>
                <a:gd name="T72" fmla="*/ 1497376 w 847"/>
                <a:gd name="T73" fmla="*/ 1765779 h 1138"/>
                <a:gd name="T74" fmla="*/ 1414533 w 847"/>
                <a:gd name="T75" fmla="*/ 1755258 h 1138"/>
                <a:gd name="T76" fmla="*/ 1323407 w 847"/>
                <a:gd name="T77" fmla="*/ 1749997 h 1138"/>
                <a:gd name="T78" fmla="*/ 1217783 w 847"/>
                <a:gd name="T79" fmla="*/ 1741230 h 1138"/>
                <a:gd name="T80" fmla="*/ 1110088 w 847"/>
                <a:gd name="T81" fmla="*/ 1721941 h 1138"/>
                <a:gd name="T82" fmla="*/ 1039672 w 847"/>
                <a:gd name="T83" fmla="*/ 1681610 h 1138"/>
                <a:gd name="T84" fmla="*/ 994108 w 847"/>
                <a:gd name="T85" fmla="*/ 1621991 h 1138"/>
                <a:gd name="T86" fmla="*/ 952687 w 847"/>
                <a:gd name="T87" fmla="*/ 1492232 h 1138"/>
                <a:gd name="T88" fmla="*/ 925763 w 847"/>
                <a:gd name="T89" fmla="*/ 1330910 h 1138"/>
                <a:gd name="T90" fmla="*/ 913337 w 847"/>
                <a:gd name="T91" fmla="*/ 1173094 h 1138"/>
                <a:gd name="T92" fmla="*/ 923692 w 847"/>
                <a:gd name="T93" fmla="*/ 355961 h 1138"/>
                <a:gd name="T94" fmla="*/ 815997 w 847"/>
                <a:gd name="T95" fmla="*/ 203406 h 1138"/>
                <a:gd name="T96" fmla="*/ 660668 w 847"/>
                <a:gd name="T97" fmla="*/ 212174 h 1138"/>
                <a:gd name="T98" fmla="*/ 503267 w 847"/>
                <a:gd name="T99" fmla="*/ 208667 h 1138"/>
                <a:gd name="T100" fmla="*/ 339654 w 847"/>
                <a:gd name="T101" fmla="*/ 189378 h 1138"/>
                <a:gd name="T102" fmla="*/ 165685 w 847"/>
                <a:gd name="T103" fmla="*/ 143787 h 1138"/>
                <a:gd name="T104" fmla="*/ 28995 w 847"/>
                <a:gd name="T105" fmla="*/ 85922 h 1138"/>
                <a:gd name="T106" fmla="*/ 2071 w 847"/>
                <a:gd name="T107" fmla="*/ 47345 h 1138"/>
                <a:gd name="T108" fmla="*/ 103553 w 847"/>
                <a:gd name="T109" fmla="*/ 78908 h 1138"/>
                <a:gd name="T110" fmla="*/ 202964 w 847"/>
                <a:gd name="T111" fmla="*/ 103457 h 1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7"/>
                <a:gd name="T169" fmla="*/ 0 h 1138"/>
                <a:gd name="T170" fmla="*/ 847 w 847"/>
                <a:gd name="T171" fmla="*/ 1138 h 1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7" h="1138">
                  <a:moveTo>
                    <a:pt x="140" y="69"/>
                  </a:moveTo>
                  <a:lnTo>
                    <a:pt x="167" y="73"/>
                  </a:lnTo>
                  <a:lnTo>
                    <a:pt x="193" y="77"/>
                  </a:lnTo>
                  <a:lnTo>
                    <a:pt x="218" y="80"/>
                  </a:lnTo>
                  <a:lnTo>
                    <a:pt x="242" y="83"/>
                  </a:lnTo>
                  <a:lnTo>
                    <a:pt x="264" y="84"/>
                  </a:lnTo>
                  <a:lnTo>
                    <a:pt x="286" y="86"/>
                  </a:lnTo>
                  <a:lnTo>
                    <a:pt x="306" y="86"/>
                  </a:lnTo>
                  <a:lnTo>
                    <a:pt x="325" y="86"/>
                  </a:lnTo>
                  <a:lnTo>
                    <a:pt x="343" y="86"/>
                  </a:lnTo>
                  <a:lnTo>
                    <a:pt x="361" y="85"/>
                  </a:lnTo>
                  <a:lnTo>
                    <a:pt x="376" y="83"/>
                  </a:lnTo>
                  <a:lnTo>
                    <a:pt x="391" y="82"/>
                  </a:lnTo>
                  <a:lnTo>
                    <a:pt x="405" y="79"/>
                  </a:lnTo>
                  <a:lnTo>
                    <a:pt x="417" y="77"/>
                  </a:lnTo>
                  <a:lnTo>
                    <a:pt x="428" y="74"/>
                  </a:lnTo>
                  <a:lnTo>
                    <a:pt x="439" y="71"/>
                  </a:lnTo>
                  <a:lnTo>
                    <a:pt x="426" y="63"/>
                  </a:lnTo>
                  <a:lnTo>
                    <a:pt x="411" y="56"/>
                  </a:lnTo>
                  <a:lnTo>
                    <a:pt x="390" y="51"/>
                  </a:lnTo>
                  <a:lnTo>
                    <a:pt x="367" y="45"/>
                  </a:lnTo>
                  <a:lnTo>
                    <a:pt x="341" y="41"/>
                  </a:lnTo>
                  <a:lnTo>
                    <a:pt x="313" y="37"/>
                  </a:lnTo>
                  <a:lnTo>
                    <a:pt x="284" y="33"/>
                  </a:lnTo>
                  <a:lnTo>
                    <a:pt x="253" y="30"/>
                  </a:lnTo>
                  <a:lnTo>
                    <a:pt x="221" y="28"/>
                  </a:lnTo>
                  <a:lnTo>
                    <a:pt x="190" y="26"/>
                  </a:lnTo>
                  <a:lnTo>
                    <a:pt x="159" y="24"/>
                  </a:lnTo>
                  <a:lnTo>
                    <a:pt x="130" y="23"/>
                  </a:lnTo>
                  <a:lnTo>
                    <a:pt x="102" y="22"/>
                  </a:lnTo>
                  <a:lnTo>
                    <a:pt x="75" y="22"/>
                  </a:lnTo>
                  <a:lnTo>
                    <a:pt x="53" y="22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5" y="20"/>
                  </a:lnTo>
                  <a:lnTo>
                    <a:pt x="39" y="19"/>
                  </a:lnTo>
                  <a:lnTo>
                    <a:pt x="47" y="17"/>
                  </a:lnTo>
                  <a:lnTo>
                    <a:pt x="55" y="15"/>
                  </a:lnTo>
                  <a:lnTo>
                    <a:pt x="66" y="13"/>
                  </a:lnTo>
                  <a:lnTo>
                    <a:pt x="77" y="11"/>
                  </a:lnTo>
                  <a:lnTo>
                    <a:pt x="92" y="9"/>
                  </a:lnTo>
                  <a:lnTo>
                    <a:pt x="106" y="7"/>
                  </a:lnTo>
                  <a:lnTo>
                    <a:pt x="122" y="5"/>
                  </a:lnTo>
                  <a:lnTo>
                    <a:pt x="139" y="3"/>
                  </a:lnTo>
                  <a:lnTo>
                    <a:pt x="157" y="2"/>
                  </a:lnTo>
                  <a:lnTo>
                    <a:pt x="176" y="1"/>
                  </a:lnTo>
                  <a:lnTo>
                    <a:pt x="196" y="0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9" y="10"/>
                  </a:lnTo>
                  <a:lnTo>
                    <a:pt x="338" y="13"/>
                  </a:lnTo>
                  <a:lnTo>
                    <a:pt x="358" y="17"/>
                  </a:lnTo>
                  <a:lnTo>
                    <a:pt x="376" y="21"/>
                  </a:lnTo>
                  <a:lnTo>
                    <a:pt x="393" y="27"/>
                  </a:lnTo>
                  <a:lnTo>
                    <a:pt x="411" y="33"/>
                  </a:lnTo>
                  <a:lnTo>
                    <a:pt x="426" y="39"/>
                  </a:lnTo>
                  <a:lnTo>
                    <a:pt x="442" y="45"/>
                  </a:lnTo>
                  <a:lnTo>
                    <a:pt x="456" y="51"/>
                  </a:lnTo>
                  <a:lnTo>
                    <a:pt x="469" y="59"/>
                  </a:lnTo>
                  <a:lnTo>
                    <a:pt x="481" y="67"/>
                  </a:lnTo>
                  <a:lnTo>
                    <a:pt x="492" y="75"/>
                  </a:lnTo>
                  <a:lnTo>
                    <a:pt x="501" y="84"/>
                  </a:lnTo>
                  <a:lnTo>
                    <a:pt x="491" y="287"/>
                  </a:lnTo>
                  <a:lnTo>
                    <a:pt x="486" y="451"/>
                  </a:lnTo>
                  <a:lnTo>
                    <a:pt x="484" y="581"/>
                  </a:lnTo>
                  <a:lnTo>
                    <a:pt x="485" y="679"/>
                  </a:lnTo>
                  <a:lnTo>
                    <a:pt x="487" y="749"/>
                  </a:lnTo>
                  <a:lnTo>
                    <a:pt x="490" y="795"/>
                  </a:lnTo>
                  <a:lnTo>
                    <a:pt x="492" y="820"/>
                  </a:lnTo>
                  <a:lnTo>
                    <a:pt x="493" y="827"/>
                  </a:lnTo>
                  <a:lnTo>
                    <a:pt x="494" y="831"/>
                  </a:lnTo>
                  <a:lnTo>
                    <a:pt x="496" y="841"/>
                  </a:lnTo>
                  <a:lnTo>
                    <a:pt x="500" y="856"/>
                  </a:lnTo>
                  <a:lnTo>
                    <a:pt x="505" y="873"/>
                  </a:lnTo>
                  <a:lnTo>
                    <a:pt x="510" y="891"/>
                  </a:lnTo>
                  <a:lnTo>
                    <a:pt x="518" y="909"/>
                  </a:lnTo>
                  <a:lnTo>
                    <a:pt x="526" y="923"/>
                  </a:lnTo>
                  <a:lnTo>
                    <a:pt x="535" y="933"/>
                  </a:lnTo>
                  <a:lnTo>
                    <a:pt x="544" y="940"/>
                  </a:lnTo>
                  <a:lnTo>
                    <a:pt x="554" y="945"/>
                  </a:lnTo>
                  <a:lnTo>
                    <a:pt x="564" y="950"/>
                  </a:lnTo>
                  <a:lnTo>
                    <a:pt x="572" y="953"/>
                  </a:lnTo>
                  <a:lnTo>
                    <a:pt x="580" y="955"/>
                  </a:lnTo>
                  <a:lnTo>
                    <a:pt x="586" y="957"/>
                  </a:lnTo>
                  <a:lnTo>
                    <a:pt x="590" y="958"/>
                  </a:lnTo>
                  <a:lnTo>
                    <a:pt x="592" y="958"/>
                  </a:lnTo>
                  <a:lnTo>
                    <a:pt x="750" y="972"/>
                  </a:lnTo>
                  <a:lnTo>
                    <a:pt x="770" y="980"/>
                  </a:lnTo>
                  <a:lnTo>
                    <a:pt x="791" y="992"/>
                  </a:lnTo>
                  <a:lnTo>
                    <a:pt x="809" y="1008"/>
                  </a:lnTo>
                  <a:lnTo>
                    <a:pt x="824" y="1028"/>
                  </a:lnTo>
                  <a:lnTo>
                    <a:pt x="837" y="1051"/>
                  </a:lnTo>
                  <a:lnTo>
                    <a:pt x="845" y="1077"/>
                  </a:lnTo>
                  <a:lnTo>
                    <a:pt x="847" y="1106"/>
                  </a:lnTo>
                  <a:lnTo>
                    <a:pt x="843" y="1138"/>
                  </a:lnTo>
                  <a:lnTo>
                    <a:pt x="837" y="1123"/>
                  </a:lnTo>
                  <a:lnTo>
                    <a:pt x="831" y="1109"/>
                  </a:lnTo>
                  <a:lnTo>
                    <a:pt x="824" y="1095"/>
                  </a:lnTo>
                  <a:lnTo>
                    <a:pt x="817" y="1081"/>
                  </a:lnTo>
                  <a:lnTo>
                    <a:pt x="810" y="1068"/>
                  </a:lnTo>
                  <a:lnTo>
                    <a:pt x="803" y="1057"/>
                  </a:lnTo>
                  <a:lnTo>
                    <a:pt x="795" y="1045"/>
                  </a:lnTo>
                  <a:lnTo>
                    <a:pt x="787" y="1037"/>
                  </a:lnTo>
                  <a:lnTo>
                    <a:pt x="773" y="1029"/>
                  </a:lnTo>
                  <a:lnTo>
                    <a:pt x="761" y="1022"/>
                  </a:lnTo>
                  <a:lnTo>
                    <a:pt x="749" y="1016"/>
                  </a:lnTo>
                  <a:lnTo>
                    <a:pt x="735" y="1011"/>
                  </a:lnTo>
                  <a:lnTo>
                    <a:pt x="723" y="1007"/>
                  </a:lnTo>
                  <a:lnTo>
                    <a:pt x="710" y="1005"/>
                  </a:lnTo>
                  <a:lnTo>
                    <a:pt x="696" y="1003"/>
                  </a:lnTo>
                  <a:lnTo>
                    <a:pt x="683" y="1001"/>
                  </a:lnTo>
                  <a:lnTo>
                    <a:pt x="668" y="1000"/>
                  </a:lnTo>
                  <a:lnTo>
                    <a:pt x="654" y="999"/>
                  </a:lnTo>
                  <a:lnTo>
                    <a:pt x="639" y="998"/>
                  </a:lnTo>
                  <a:lnTo>
                    <a:pt x="623" y="996"/>
                  </a:lnTo>
                  <a:lnTo>
                    <a:pt x="606" y="995"/>
                  </a:lnTo>
                  <a:lnTo>
                    <a:pt x="588" y="993"/>
                  </a:lnTo>
                  <a:lnTo>
                    <a:pt x="570" y="990"/>
                  </a:lnTo>
                  <a:lnTo>
                    <a:pt x="550" y="987"/>
                  </a:lnTo>
                  <a:lnTo>
                    <a:pt x="536" y="982"/>
                  </a:lnTo>
                  <a:lnTo>
                    <a:pt x="524" y="976"/>
                  </a:lnTo>
                  <a:lnTo>
                    <a:pt x="511" y="968"/>
                  </a:lnTo>
                  <a:lnTo>
                    <a:pt x="502" y="959"/>
                  </a:lnTo>
                  <a:lnTo>
                    <a:pt x="493" y="949"/>
                  </a:lnTo>
                  <a:lnTo>
                    <a:pt x="486" y="938"/>
                  </a:lnTo>
                  <a:lnTo>
                    <a:pt x="480" y="925"/>
                  </a:lnTo>
                  <a:lnTo>
                    <a:pt x="475" y="911"/>
                  </a:lnTo>
                  <a:lnTo>
                    <a:pt x="466" y="881"/>
                  </a:lnTo>
                  <a:lnTo>
                    <a:pt x="460" y="851"/>
                  </a:lnTo>
                  <a:lnTo>
                    <a:pt x="454" y="821"/>
                  </a:lnTo>
                  <a:lnTo>
                    <a:pt x="450" y="790"/>
                  </a:lnTo>
                  <a:lnTo>
                    <a:pt x="447" y="759"/>
                  </a:lnTo>
                  <a:lnTo>
                    <a:pt x="444" y="729"/>
                  </a:lnTo>
                  <a:lnTo>
                    <a:pt x="442" y="699"/>
                  </a:lnTo>
                  <a:lnTo>
                    <a:pt x="441" y="669"/>
                  </a:lnTo>
                  <a:lnTo>
                    <a:pt x="442" y="584"/>
                  </a:lnTo>
                  <a:lnTo>
                    <a:pt x="444" y="394"/>
                  </a:lnTo>
                  <a:lnTo>
                    <a:pt x="446" y="203"/>
                  </a:lnTo>
                  <a:lnTo>
                    <a:pt x="447" y="111"/>
                  </a:lnTo>
                  <a:lnTo>
                    <a:pt x="420" y="113"/>
                  </a:lnTo>
                  <a:lnTo>
                    <a:pt x="394" y="116"/>
                  </a:lnTo>
                  <a:lnTo>
                    <a:pt x="369" y="118"/>
                  </a:lnTo>
                  <a:lnTo>
                    <a:pt x="343" y="119"/>
                  </a:lnTo>
                  <a:lnTo>
                    <a:pt x="319" y="121"/>
                  </a:lnTo>
                  <a:lnTo>
                    <a:pt x="293" y="121"/>
                  </a:lnTo>
                  <a:lnTo>
                    <a:pt x="268" y="121"/>
                  </a:lnTo>
                  <a:lnTo>
                    <a:pt x="243" y="119"/>
                  </a:lnTo>
                  <a:lnTo>
                    <a:pt x="217" y="117"/>
                  </a:lnTo>
                  <a:lnTo>
                    <a:pt x="190" y="113"/>
                  </a:lnTo>
                  <a:lnTo>
                    <a:pt x="164" y="108"/>
                  </a:lnTo>
                  <a:lnTo>
                    <a:pt x="137" y="100"/>
                  </a:lnTo>
                  <a:lnTo>
                    <a:pt x="109" y="92"/>
                  </a:lnTo>
                  <a:lnTo>
                    <a:pt x="80" y="82"/>
                  </a:lnTo>
                  <a:lnTo>
                    <a:pt x="52" y="70"/>
                  </a:lnTo>
                  <a:lnTo>
                    <a:pt x="21" y="55"/>
                  </a:lnTo>
                  <a:lnTo>
                    <a:pt x="14" y="49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19" y="33"/>
                  </a:lnTo>
                  <a:lnTo>
                    <a:pt x="35" y="39"/>
                  </a:lnTo>
                  <a:lnTo>
                    <a:pt x="50" y="45"/>
                  </a:lnTo>
                  <a:lnTo>
                    <a:pt x="65" y="50"/>
                  </a:lnTo>
                  <a:lnTo>
                    <a:pt x="80" y="54"/>
                  </a:lnTo>
                  <a:lnTo>
                    <a:pt x="98" y="59"/>
                  </a:lnTo>
                  <a:lnTo>
                    <a:pt x="117" y="64"/>
                  </a:lnTo>
                  <a:lnTo>
                    <a:pt x="140" y="6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2974974" y="2238374"/>
              <a:ext cx="1901826" cy="1876424"/>
            </a:xfrm>
            <a:custGeom>
              <a:avLst/>
              <a:gdLst>
                <a:gd name="T0" fmla="*/ 95396 w 937"/>
                <a:gd name="T1" fmla="*/ 422081 h 1227"/>
                <a:gd name="T2" fmla="*/ 168465 w 937"/>
                <a:gd name="T3" fmla="*/ 851808 h 1227"/>
                <a:gd name="T4" fmla="*/ 286187 w 937"/>
                <a:gd name="T5" fmla="*/ 1163781 h 1227"/>
                <a:gd name="T6" fmla="*/ 294306 w 937"/>
                <a:gd name="T7" fmla="*/ 1315180 h 1227"/>
                <a:gd name="T8" fmla="*/ 213118 w 937"/>
                <a:gd name="T9" fmla="*/ 1497164 h 1227"/>
                <a:gd name="T10" fmla="*/ 190792 w 937"/>
                <a:gd name="T11" fmla="*/ 1634799 h 1227"/>
                <a:gd name="T12" fmla="*/ 231385 w 937"/>
                <a:gd name="T13" fmla="*/ 1744907 h 1227"/>
                <a:gd name="T14" fmla="*/ 320692 w 937"/>
                <a:gd name="T15" fmla="*/ 1790785 h 1227"/>
                <a:gd name="T16" fmla="*/ 434355 w 937"/>
                <a:gd name="T17" fmla="*/ 1804549 h 1227"/>
                <a:gd name="T18" fmla="*/ 554107 w 937"/>
                <a:gd name="T19" fmla="*/ 1806078 h 1227"/>
                <a:gd name="T20" fmla="*/ 645444 w 937"/>
                <a:gd name="T21" fmla="*/ 1803020 h 1227"/>
                <a:gd name="T22" fmla="*/ 704305 w 937"/>
                <a:gd name="T23" fmla="*/ 1789256 h 1227"/>
                <a:gd name="T24" fmla="*/ 759107 w 937"/>
                <a:gd name="T25" fmla="*/ 1757141 h 1227"/>
                <a:gd name="T26" fmla="*/ 732721 w 937"/>
                <a:gd name="T27" fmla="*/ 1746436 h 1227"/>
                <a:gd name="T28" fmla="*/ 612969 w 937"/>
                <a:gd name="T29" fmla="*/ 1740319 h 1227"/>
                <a:gd name="T30" fmla="*/ 462771 w 937"/>
                <a:gd name="T31" fmla="*/ 1729614 h 1227"/>
                <a:gd name="T32" fmla="*/ 340989 w 937"/>
                <a:gd name="T33" fmla="*/ 1709734 h 1227"/>
                <a:gd name="T34" fmla="*/ 412028 w 937"/>
                <a:gd name="T35" fmla="*/ 1686795 h 1227"/>
                <a:gd name="T36" fmla="*/ 606879 w 937"/>
                <a:gd name="T37" fmla="*/ 1703617 h 1227"/>
                <a:gd name="T38" fmla="*/ 767225 w 937"/>
                <a:gd name="T39" fmla="*/ 1708204 h 1227"/>
                <a:gd name="T40" fmla="*/ 872770 w 937"/>
                <a:gd name="T41" fmla="*/ 1708204 h 1227"/>
                <a:gd name="T42" fmla="*/ 935690 w 937"/>
                <a:gd name="T43" fmla="*/ 1720439 h 1227"/>
                <a:gd name="T44" fmla="*/ 1035145 w 937"/>
                <a:gd name="T45" fmla="*/ 1738790 h 1227"/>
                <a:gd name="T46" fmla="*/ 1148809 w 937"/>
                <a:gd name="T47" fmla="*/ 1751024 h 1227"/>
                <a:gd name="T48" fmla="*/ 1258412 w 937"/>
                <a:gd name="T49" fmla="*/ 1754083 h 1227"/>
                <a:gd name="T50" fmla="*/ 1402521 w 937"/>
                <a:gd name="T51" fmla="*/ 1749495 h 1227"/>
                <a:gd name="T52" fmla="*/ 1585193 w 937"/>
                <a:gd name="T53" fmla="*/ 1731144 h 1227"/>
                <a:gd name="T54" fmla="*/ 1739450 w 937"/>
                <a:gd name="T55" fmla="*/ 1712792 h 1227"/>
                <a:gd name="T56" fmla="*/ 1836876 w 937"/>
                <a:gd name="T57" fmla="*/ 1720439 h 1227"/>
                <a:gd name="T58" fmla="*/ 1838905 w 937"/>
                <a:gd name="T59" fmla="*/ 1744907 h 1227"/>
                <a:gd name="T60" fmla="*/ 1721183 w 937"/>
                <a:gd name="T61" fmla="*/ 1758671 h 1227"/>
                <a:gd name="T62" fmla="*/ 1538510 w 937"/>
                <a:gd name="T63" fmla="*/ 1778551 h 1227"/>
                <a:gd name="T64" fmla="*/ 1357867 w 937"/>
                <a:gd name="T65" fmla="*/ 1795373 h 1227"/>
                <a:gd name="T66" fmla="*/ 990492 w 937"/>
                <a:gd name="T67" fmla="*/ 1778551 h 1227"/>
                <a:gd name="T68" fmla="*/ 1094007 w 937"/>
                <a:gd name="T69" fmla="*/ 1818312 h 1227"/>
                <a:gd name="T70" fmla="*/ 1236086 w 937"/>
                <a:gd name="T71" fmla="*/ 1836664 h 1227"/>
                <a:gd name="T72" fmla="*/ 1416729 w 937"/>
                <a:gd name="T73" fmla="*/ 1835134 h 1227"/>
                <a:gd name="T74" fmla="*/ 1589253 w 937"/>
                <a:gd name="T75" fmla="*/ 1822900 h 1227"/>
                <a:gd name="T76" fmla="*/ 1757718 w 937"/>
                <a:gd name="T77" fmla="*/ 1793844 h 1227"/>
                <a:gd name="T78" fmla="*/ 1891678 w 937"/>
                <a:gd name="T79" fmla="*/ 1763258 h 1227"/>
                <a:gd name="T80" fmla="*/ 1875440 w 937"/>
                <a:gd name="T81" fmla="*/ 1795373 h 1227"/>
                <a:gd name="T82" fmla="*/ 1755688 w 937"/>
                <a:gd name="T83" fmla="*/ 1830547 h 1227"/>
                <a:gd name="T84" fmla="*/ 1633906 w 937"/>
                <a:gd name="T85" fmla="*/ 1853486 h 1227"/>
                <a:gd name="T86" fmla="*/ 1506035 w 937"/>
                <a:gd name="T87" fmla="*/ 1865720 h 1227"/>
                <a:gd name="T88" fmla="*/ 1376135 w 937"/>
                <a:gd name="T89" fmla="*/ 1874896 h 1227"/>
                <a:gd name="T90" fmla="*/ 1234056 w 937"/>
                <a:gd name="T91" fmla="*/ 1873366 h 1227"/>
                <a:gd name="T92" fmla="*/ 1085888 w 937"/>
                <a:gd name="T93" fmla="*/ 1851957 h 1227"/>
                <a:gd name="T94" fmla="*/ 947868 w 937"/>
                <a:gd name="T95" fmla="*/ 1807607 h 1227"/>
                <a:gd name="T96" fmla="*/ 840295 w 937"/>
                <a:gd name="T97" fmla="*/ 1767846 h 1227"/>
                <a:gd name="T98" fmla="*/ 773315 w 937"/>
                <a:gd name="T99" fmla="*/ 1813725 h 1227"/>
                <a:gd name="T100" fmla="*/ 690097 w 937"/>
                <a:gd name="T101" fmla="*/ 1842781 h 1227"/>
                <a:gd name="T102" fmla="*/ 552078 w 937"/>
                <a:gd name="T103" fmla="*/ 1850427 h 1227"/>
                <a:gd name="T104" fmla="*/ 395791 w 937"/>
                <a:gd name="T105" fmla="*/ 1838193 h 1227"/>
                <a:gd name="T106" fmla="*/ 265890 w 937"/>
                <a:gd name="T107" fmla="*/ 1819842 h 1227"/>
                <a:gd name="T108" fmla="*/ 202970 w 937"/>
                <a:gd name="T109" fmla="*/ 1790785 h 1227"/>
                <a:gd name="T110" fmla="*/ 127871 w 937"/>
                <a:gd name="T111" fmla="*/ 1677619 h 1227"/>
                <a:gd name="T112" fmla="*/ 127871 w 937"/>
                <a:gd name="T113" fmla="*/ 1449756 h 1227"/>
                <a:gd name="T114" fmla="*/ 221237 w 937"/>
                <a:gd name="T115" fmla="*/ 1214247 h 1227"/>
                <a:gd name="T116" fmla="*/ 140049 w 937"/>
                <a:gd name="T117" fmla="*/ 951211 h 1227"/>
                <a:gd name="T118" fmla="*/ 48713 w 937"/>
                <a:gd name="T119" fmla="*/ 720290 h 1227"/>
                <a:gd name="T120" fmla="*/ 2030 w 937"/>
                <a:gd name="T121" fmla="*/ 411376 h 1227"/>
                <a:gd name="T122" fmla="*/ 44653 w 937"/>
                <a:gd name="T123" fmla="*/ 183513 h 1227"/>
                <a:gd name="T124" fmla="*/ 142079 w 937"/>
                <a:gd name="T125" fmla="*/ 18351 h 1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37"/>
                <a:gd name="T190" fmla="*/ 0 h 1227"/>
                <a:gd name="T191" fmla="*/ 937 w 937"/>
                <a:gd name="T192" fmla="*/ 1227 h 1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37" h="1227">
                  <a:moveTo>
                    <a:pt x="68" y="88"/>
                  </a:moveTo>
                  <a:lnTo>
                    <a:pt x="64" y="115"/>
                  </a:lnTo>
                  <a:lnTo>
                    <a:pt x="54" y="183"/>
                  </a:lnTo>
                  <a:lnTo>
                    <a:pt x="47" y="276"/>
                  </a:lnTo>
                  <a:lnTo>
                    <a:pt x="48" y="376"/>
                  </a:lnTo>
                  <a:lnTo>
                    <a:pt x="55" y="430"/>
                  </a:lnTo>
                  <a:lnTo>
                    <a:pt x="67" y="491"/>
                  </a:lnTo>
                  <a:lnTo>
                    <a:pt x="83" y="557"/>
                  </a:lnTo>
                  <a:lnTo>
                    <a:pt x="100" y="622"/>
                  </a:lnTo>
                  <a:lnTo>
                    <a:pt x="117" y="681"/>
                  </a:lnTo>
                  <a:lnTo>
                    <a:pt x="131" y="729"/>
                  </a:lnTo>
                  <a:lnTo>
                    <a:pt x="141" y="761"/>
                  </a:lnTo>
                  <a:lnTo>
                    <a:pt x="145" y="774"/>
                  </a:lnTo>
                  <a:lnTo>
                    <a:pt x="151" y="804"/>
                  </a:lnTo>
                  <a:lnTo>
                    <a:pt x="150" y="832"/>
                  </a:lnTo>
                  <a:lnTo>
                    <a:pt x="145" y="860"/>
                  </a:lnTo>
                  <a:lnTo>
                    <a:pt x="136" y="887"/>
                  </a:lnTo>
                  <a:lnTo>
                    <a:pt x="126" y="915"/>
                  </a:lnTo>
                  <a:lnTo>
                    <a:pt x="115" y="946"/>
                  </a:lnTo>
                  <a:lnTo>
                    <a:pt x="105" y="979"/>
                  </a:lnTo>
                  <a:lnTo>
                    <a:pt x="95" y="1017"/>
                  </a:lnTo>
                  <a:lnTo>
                    <a:pt x="93" y="1033"/>
                  </a:lnTo>
                  <a:lnTo>
                    <a:pt x="93" y="1051"/>
                  </a:lnTo>
                  <a:lnTo>
                    <a:pt x="94" y="1069"/>
                  </a:lnTo>
                  <a:lnTo>
                    <a:pt x="96" y="1087"/>
                  </a:lnTo>
                  <a:lnTo>
                    <a:pt x="101" y="1106"/>
                  </a:lnTo>
                  <a:lnTo>
                    <a:pt x="107" y="1123"/>
                  </a:lnTo>
                  <a:lnTo>
                    <a:pt x="114" y="1141"/>
                  </a:lnTo>
                  <a:lnTo>
                    <a:pt x="123" y="1155"/>
                  </a:lnTo>
                  <a:lnTo>
                    <a:pt x="133" y="1161"/>
                  </a:lnTo>
                  <a:lnTo>
                    <a:pt x="146" y="1166"/>
                  </a:lnTo>
                  <a:lnTo>
                    <a:pt x="158" y="1171"/>
                  </a:lnTo>
                  <a:lnTo>
                    <a:pt x="171" y="1174"/>
                  </a:lnTo>
                  <a:lnTo>
                    <a:pt x="186" y="1177"/>
                  </a:lnTo>
                  <a:lnTo>
                    <a:pt x="200" y="1179"/>
                  </a:lnTo>
                  <a:lnTo>
                    <a:pt x="214" y="1180"/>
                  </a:lnTo>
                  <a:lnTo>
                    <a:pt x="230" y="1181"/>
                  </a:lnTo>
                  <a:lnTo>
                    <a:pt x="244" y="1181"/>
                  </a:lnTo>
                  <a:lnTo>
                    <a:pt x="259" y="1181"/>
                  </a:lnTo>
                  <a:lnTo>
                    <a:pt x="273" y="1181"/>
                  </a:lnTo>
                  <a:lnTo>
                    <a:pt x="285" y="1181"/>
                  </a:lnTo>
                  <a:lnTo>
                    <a:pt x="298" y="1180"/>
                  </a:lnTo>
                  <a:lnTo>
                    <a:pt x="309" y="1180"/>
                  </a:lnTo>
                  <a:lnTo>
                    <a:pt x="318" y="1179"/>
                  </a:lnTo>
                  <a:lnTo>
                    <a:pt x="326" y="1179"/>
                  </a:lnTo>
                  <a:lnTo>
                    <a:pt x="332" y="1177"/>
                  </a:lnTo>
                  <a:lnTo>
                    <a:pt x="340" y="1174"/>
                  </a:lnTo>
                  <a:lnTo>
                    <a:pt x="347" y="1170"/>
                  </a:lnTo>
                  <a:lnTo>
                    <a:pt x="354" y="1165"/>
                  </a:lnTo>
                  <a:lnTo>
                    <a:pt x="361" y="1160"/>
                  </a:lnTo>
                  <a:lnTo>
                    <a:pt x="367" y="1155"/>
                  </a:lnTo>
                  <a:lnTo>
                    <a:pt x="374" y="1149"/>
                  </a:lnTo>
                  <a:lnTo>
                    <a:pt x="378" y="1143"/>
                  </a:lnTo>
                  <a:lnTo>
                    <a:pt x="376" y="1143"/>
                  </a:lnTo>
                  <a:lnTo>
                    <a:pt x="369" y="1143"/>
                  </a:lnTo>
                  <a:lnTo>
                    <a:pt x="361" y="1142"/>
                  </a:lnTo>
                  <a:lnTo>
                    <a:pt x="349" y="1141"/>
                  </a:lnTo>
                  <a:lnTo>
                    <a:pt x="335" y="1141"/>
                  </a:lnTo>
                  <a:lnTo>
                    <a:pt x="319" y="1139"/>
                  </a:lnTo>
                  <a:lnTo>
                    <a:pt x="302" y="1138"/>
                  </a:lnTo>
                  <a:lnTo>
                    <a:pt x="283" y="1137"/>
                  </a:lnTo>
                  <a:lnTo>
                    <a:pt x="265" y="1135"/>
                  </a:lnTo>
                  <a:lnTo>
                    <a:pt x="246" y="1133"/>
                  </a:lnTo>
                  <a:lnTo>
                    <a:pt x="228" y="1131"/>
                  </a:lnTo>
                  <a:lnTo>
                    <a:pt x="210" y="1127"/>
                  </a:lnTo>
                  <a:lnTo>
                    <a:pt x="194" y="1125"/>
                  </a:lnTo>
                  <a:lnTo>
                    <a:pt x="180" y="1122"/>
                  </a:lnTo>
                  <a:lnTo>
                    <a:pt x="168" y="1118"/>
                  </a:lnTo>
                  <a:lnTo>
                    <a:pt x="159" y="1115"/>
                  </a:lnTo>
                  <a:lnTo>
                    <a:pt x="153" y="1093"/>
                  </a:lnTo>
                  <a:lnTo>
                    <a:pt x="178" y="1098"/>
                  </a:lnTo>
                  <a:lnTo>
                    <a:pt x="203" y="1103"/>
                  </a:lnTo>
                  <a:lnTo>
                    <a:pt x="228" y="1106"/>
                  </a:lnTo>
                  <a:lnTo>
                    <a:pt x="251" y="1109"/>
                  </a:lnTo>
                  <a:lnTo>
                    <a:pt x="275" y="1112"/>
                  </a:lnTo>
                  <a:lnTo>
                    <a:pt x="299" y="1114"/>
                  </a:lnTo>
                  <a:lnTo>
                    <a:pt x="320" y="1115"/>
                  </a:lnTo>
                  <a:lnTo>
                    <a:pt x="341" y="1116"/>
                  </a:lnTo>
                  <a:lnTo>
                    <a:pt x="360" y="1117"/>
                  </a:lnTo>
                  <a:lnTo>
                    <a:pt x="378" y="1117"/>
                  </a:lnTo>
                  <a:lnTo>
                    <a:pt x="394" y="1117"/>
                  </a:lnTo>
                  <a:lnTo>
                    <a:pt x="408" y="1117"/>
                  </a:lnTo>
                  <a:lnTo>
                    <a:pt x="420" y="1117"/>
                  </a:lnTo>
                  <a:lnTo>
                    <a:pt x="430" y="1117"/>
                  </a:lnTo>
                  <a:lnTo>
                    <a:pt x="437" y="1117"/>
                  </a:lnTo>
                  <a:lnTo>
                    <a:pt x="442" y="1117"/>
                  </a:lnTo>
                  <a:lnTo>
                    <a:pt x="451" y="1121"/>
                  </a:lnTo>
                  <a:lnTo>
                    <a:pt x="461" y="1125"/>
                  </a:lnTo>
                  <a:lnTo>
                    <a:pt x="472" y="1129"/>
                  </a:lnTo>
                  <a:lnTo>
                    <a:pt x="483" y="1132"/>
                  </a:lnTo>
                  <a:lnTo>
                    <a:pt x="497" y="1135"/>
                  </a:lnTo>
                  <a:lnTo>
                    <a:pt x="510" y="1137"/>
                  </a:lnTo>
                  <a:lnTo>
                    <a:pt x="523" y="1140"/>
                  </a:lnTo>
                  <a:lnTo>
                    <a:pt x="538" y="1141"/>
                  </a:lnTo>
                  <a:lnTo>
                    <a:pt x="552" y="1143"/>
                  </a:lnTo>
                  <a:lnTo>
                    <a:pt x="566" y="1145"/>
                  </a:lnTo>
                  <a:lnTo>
                    <a:pt x="580" y="1146"/>
                  </a:lnTo>
                  <a:lnTo>
                    <a:pt x="594" y="1146"/>
                  </a:lnTo>
                  <a:lnTo>
                    <a:pt x="608" y="1147"/>
                  </a:lnTo>
                  <a:lnTo>
                    <a:pt x="620" y="1147"/>
                  </a:lnTo>
                  <a:lnTo>
                    <a:pt x="632" y="1147"/>
                  </a:lnTo>
                  <a:lnTo>
                    <a:pt x="643" y="1147"/>
                  </a:lnTo>
                  <a:lnTo>
                    <a:pt x="667" y="1146"/>
                  </a:lnTo>
                  <a:lnTo>
                    <a:pt x="691" y="1144"/>
                  </a:lnTo>
                  <a:lnTo>
                    <a:pt x="713" y="1142"/>
                  </a:lnTo>
                  <a:lnTo>
                    <a:pt x="737" y="1139"/>
                  </a:lnTo>
                  <a:lnTo>
                    <a:pt x="759" y="1135"/>
                  </a:lnTo>
                  <a:lnTo>
                    <a:pt x="781" y="1132"/>
                  </a:lnTo>
                  <a:lnTo>
                    <a:pt x="802" y="1127"/>
                  </a:lnTo>
                  <a:lnTo>
                    <a:pt x="822" y="1124"/>
                  </a:lnTo>
                  <a:lnTo>
                    <a:pt x="841" y="1122"/>
                  </a:lnTo>
                  <a:lnTo>
                    <a:pt x="857" y="1120"/>
                  </a:lnTo>
                  <a:lnTo>
                    <a:pt x="872" y="1120"/>
                  </a:lnTo>
                  <a:lnTo>
                    <a:pt x="886" y="1120"/>
                  </a:lnTo>
                  <a:lnTo>
                    <a:pt x="897" y="1122"/>
                  </a:lnTo>
                  <a:lnTo>
                    <a:pt x="905" y="1125"/>
                  </a:lnTo>
                  <a:lnTo>
                    <a:pt x="912" y="1132"/>
                  </a:lnTo>
                  <a:lnTo>
                    <a:pt x="915" y="1139"/>
                  </a:lnTo>
                  <a:lnTo>
                    <a:pt x="913" y="1139"/>
                  </a:lnTo>
                  <a:lnTo>
                    <a:pt x="906" y="1141"/>
                  </a:lnTo>
                  <a:lnTo>
                    <a:pt x="896" y="1142"/>
                  </a:lnTo>
                  <a:lnTo>
                    <a:pt x="883" y="1144"/>
                  </a:lnTo>
                  <a:lnTo>
                    <a:pt x="866" y="1147"/>
                  </a:lnTo>
                  <a:lnTo>
                    <a:pt x="848" y="1150"/>
                  </a:lnTo>
                  <a:lnTo>
                    <a:pt x="827" y="1153"/>
                  </a:lnTo>
                  <a:lnTo>
                    <a:pt x="806" y="1157"/>
                  </a:lnTo>
                  <a:lnTo>
                    <a:pt x="782" y="1160"/>
                  </a:lnTo>
                  <a:lnTo>
                    <a:pt x="758" y="1163"/>
                  </a:lnTo>
                  <a:lnTo>
                    <a:pt x="736" y="1166"/>
                  </a:lnTo>
                  <a:lnTo>
                    <a:pt x="712" y="1170"/>
                  </a:lnTo>
                  <a:lnTo>
                    <a:pt x="691" y="1172"/>
                  </a:lnTo>
                  <a:lnTo>
                    <a:pt x="669" y="1174"/>
                  </a:lnTo>
                  <a:lnTo>
                    <a:pt x="651" y="1175"/>
                  </a:lnTo>
                  <a:lnTo>
                    <a:pt x="634" y="1176"/>
                  </a:lnTo>
                  <a:lnTo>
                    <a:pt x="480" y="1153"/>
                  </a:lnTo>
                  <a:lnTo>
                    <a:pt x="488" y="1163"/>
                  </a:lnTo>
                  <a:lnTo>
                    <a:pt x="499" y="1172"/>
                  </a:lnTo>
                  <a:lnTo>
                    <a:pt x="511" y="1179"/>
                  </a:lnTo>
                  <a:lnTo>
                    <a:pt x="524" y="1184"/>
                  </a:lnTo>
                  <a:lnTo>
                    <a:pt x="539" y="1189"/>
                  </a:lnTo>
                  <a:lnTo>
                    <a:pt x="554" y="1193"/>
                  </a:lnTo>
                  <a:lnTo>
                    <a:pt x="570" y="1197"/>
                  </a:lnTo>
                  <a:lnTo>
                    <a:pt x="585" y="1200"/>
                  </a:lnTo>
                  <a:lnTo>
                    <a:pt x="609" y="1201"/>
                  </a:lnTo>
                  <a:lnTo>
                    <a:pt x="631" y="1201"/>
                  </a:lnTo>
                  <a:lnTo>
                    <a:pt x="654" y="1201"/>
                  </a:lnTo>
                  <a:lnTo>
                    <a:pt x="676" y="1201"/>
                  </a:lnTo>
                  <a:lnTo>
                    <a:pt x="698" y="1200"/>
                  </a:lnTo>
                  <a:lnTo>
                    <a:pt x="719" y="1199"/>
                  </a:lnTo>
                  <a:lnTo>
                    <a:pt x="741" y="1197"/>
                  </a:lnTo>
                  <a:lnTo>
                    <a:pt x="763" y="1195"/>
                  </a:lnTo>
                  <a:lnTo>
                    <a:pt x="783" y="1192"/>
                  </a:lnTo>
                  <a:lnTo>
                    <a:pt x="805" y="1188"/>
                  </a:lnTo>
                  <a:lnTo>
                    <a:pt x="825" y="1184"/>
                  </a:lnTo>
                  <a:lnTo>
                    <a:pt x="846" y="1179"/>
                  </a:lnTo>
                  <a:lnTo>
                    <a:pt x="866" y="1173"/>
                  </a:lnTo>
                  <a:lnTo>
                    <a:pt x="888" y="1166"/>
                  </a:lnTo>
                  <a:lnTo>
                    <a:pt x="908" y="1158"/>
                  </a:lnTo>
                  <a:lnTo>
                    <a:pt x="929" y="1150"/>
                  </a:lnTo>
                  <a:lnTo>
                    <a:pt x="932" y="1153"/>
                  </a:lnTo>
                  <a:lnTo>
                    <a:pt x="934" y="1157"/>
                  </a:lnTo>
                  <a:lnTo>
                    <a:pt x="935" y="1161"/>
                  </a:lnTo>
                  <a:lnTo>
                    <a:pt x="937" y="1165"/>
                  </a:lnTo>
                  <a:lnTo>
                    <a:pt x="924" y="1174"/>
                  </a:lnTo>
                  <a:lnTo>
                    <a:pt x="909" y="1181"/>
                  </a:lnTo>
                  <a:lnTo>
                    <a:pt x="895" y="1187"/>
                  </a:lnTo>
                  <a:lnTo>
                    <a:pt x="881" y="1193"/>
                  </a:lnTo>
                  <a:lnTo>
                    <a:pt x="865" y="1197"/>
                  </a:lnTo>
                  <a:lnTo>
                    <a:pt x="851" y="1201"/>
                  </a:lnTo>
                  <a:lnTo>
                    <a:pt x="835" y="1205"/>
                  </a:lnTo>
                  <a:lnTo>
                    <a:pt x="820" y="1209"/>
                  </a:lnTo>
                  <a:lnTo>
                    <a:pt x="805" y="1212"/>
                  </a:lnTo>
                  <a:lnTo>
                    <a:pt x="789" y="1214"/>
                  </a:lnTo>
                  <a:lnTo>
                    <a:pt x="774" y="1216"/>
                  </a:lnTo>
                  <a:lnTo>
                    <a:pt x="757" y="1218"/>
                  </a:lnTo>
                  <a:lnTo>
                    <a:pt x="742" y="1220"/>
                  </a:lnTo>
                  <a:lnTo>
                    <a:pt x="727" y="1221"/>
                  </a:lnTo>
                  <a:lnTo>
                    <a:pt x="710" y="1223"/>
                  </a:lnTo>
                  <a:lnTo>
                    <a:pt x="695" y="1225"/>
                  </a:lnTo>
                  <a:lnTo>
                    <a:pt x="678" y="1226"/>
                  </a:lnTo>
                  <a:lnTo>
                    <a:pt x="661" y="1227"/>
                  </a:lnTo>
                  <a:lnTo>
                    <a:pt x="643" y="1227"/>
                  </a:lnTo>
                  <a:lnTo>
                    <a:pt x="626" y="1226"/>
                  </a:lnTo>
                  <a:lnTo>
                    <a:pt x="608" y="1225"/>
                  </a:lnTo>
                  <a:lnTo>
                    <a:pt x="589" y="1223"/>
                  </a:lnTo>
                  <a:lnTo>
                    <a:pt x="571" y="1220"/>
                  </a:lnTo>
                  <a:lnTo>
                    <a:pt x="552" y="1216"/>
                  </a:lnTo>
                  <a:lnTo>
                    <a:pt x="535" y="1211"/>
                  </a:lnTo>
                  <a:lnTo>
                    <a:pt x="516" y="1205"/>
                  </a:lnTo>
                  <a:lnTo>
                    <a:pt x="500" y="1198"/>
                  </a:lnTo>
                  <a:lnTo>
                    <a:pt x="482" y="1191"/>
                  </a:lnTo>
                  <a:lnTo>
                    <a:pt x="467" y="1182"/>
                  </a:lnTo>
                  <a:lnTo>
                    <a:pt x="452" y="1173"/>
                  </a:lnTo>
                  <a:lnTo>
                    <a:pt x="437" y="1161"/>
                  </a:lnTo>
                  <a:lnTo>
                    <a:pt x="424" y="1150"/>
                  </a:lnTo>
                  <a:lnTo>
                    <a:pt x="414" y="1156"/>
                  </a:lnTo>
                  <a:lnTo>
                    <a:pt x="405" y="1163"/>
                  </a:lnTo>
                  <a:lnTo>
                    <a:pt x="397" y="1172"/>
                  </a:lnTo>
                  <a:lnTo>
                    <a:pt x="389" y="1179"/>
                  </a:lnTo>
                  <a:lnTo>
                    <a:pt x="381" y="1186"/>
                  </a:lnTo>
                  <a:lnTo>
                    <a:pt x="373" y="1192"/>
                  </a:lnTo>
                  <a:lnTo>
                    <a:pt x="363" y="1198"/>
                  </a:lnTo>
                  <a:lnTo>
                    <a:pt x="352" y="1202"/>
                  </a:lnTo>
                  <a:lnTo>
                    <a:pt x="340" y="1205"/>
                  </a:lnTo>
                  <a:lnTo>
                    <a:pt x="325" y="1208"/>
                  </a:lnTo>
                  <a:lnTo>
                    <a:pt x="309" y="1209"/>
                  </a:lnTo>
                  <a:lnTo>
                    <a:pt x="291" y="1210"/>
                  </a:lnTo>
                  <a:lnTo>
                    <a:pt x="272" y="1210"/>
                  </a:lnTo>
                  <a:lnTo>
                    <a:pt x="253" y="1209"/>
                  </a:lnTo>
                  <a:lnTo>
                    <a:pt x="234" y="1206"/>
                  </a:lnTo>
                  <a:lnTo>
                    <a:pt x="214" y="1204"/>
                  </a:lnTo>
                  <a:lnTo>
                    <a:pt x="195" y="1202"/>
                  </a:lnTo>
                  <a:lnTo>
                    <a:pt x="178" y="1199"/>
                  </a:lnTo>
                  <a:lnTo>
                    <a:pt x="160" y="1196"/>
                  </a:lnTo>
                  <a:lnTo>
                    <a:pt x="145" y="1193"/>
                  </a:lnTo>
                  <a:lnTo>
                    <a:pt x="131" y="1190"/>
                  </a:lnTo>
                  <a:lnTo>
                    <a:pt x="121" y="1186"/>
                  </a:lnTo>
                  <a:lnTo>
                    <a:pt x="112" y="1183"/>
                  </a:lnTo>
                  <a:lnTo>
                    <a:pt x="107" y="1180"/>
                  </a:lnTo>
                  <a:lnTo>
                    <a:pt x="100" y="1171"/>
                  </a:lnTo>
                  <a:lnTo>
                    <a:pt x="91" y="1158"/>
                  </a:lnTo>
                  <a:lnTo>
                    <a:pt x="83" y="1145"/>
                  </a:lnTo>
                  <a:lnTo>
                    <a:pt x="78" y="1134"/>
                  </a:lnTo>
                  <a:lnTo>
                    <a:pt x="63" y="1097"/>
                  </a:lnTo>
                  <a:lnTo>
                    <a:pt x="54" y="1059"/>
                  </a:lnTo>
                  <a:lnTo>
                    <a:pt x="52" y="1022"/>
                  </a:lnTo>
                  <a:lnTo>
                    <a:pt x="55" y="985"/>
                  </a:lnTo>
                  <a:lnTo>
                    <a:pt x="63" y="948"/>
                  </a:lnTo>
                  <a:lnTo>
                    <a:pt x="74" y="911"/>
                  </a:lnTo>
                  <a:lnTo>
                    <a:pt x="87" y="875"/>
                  </a:lnTo>
                  <a:lnTo>
                    <a:pt x="103" y="839"/>
                  </a:lnTo>
                  <a:lnTo>
                    <a:pt x="109" y="794"/>
                  </a:lnTo>
                  <a:lnTo>
                    <a:pt x="107" y="750"/>
                  </a:lnTo>
                  <a:lnTo>
                    <a:pt x="97" y="707"/>
                  </a:lnTo>
                  <a:lnTo>
                    <a:pt x="84" y="665"/>
                  </a:lnTo>
                  <a:lnTo>
                    <a:pt x="69" y="622"/>
                  </a:lnTo>
                  <a:lnTo>
                    <a:pt x="52" y="580"/>
                  </a:lnTo>
                  <a:lnTo>
                    <a:pt x="38" y="538"/>
                  </a:lnTo>
                  <a:lnTo>
                    <a:pt x="28" y="494"/>
                  </a:lnTo>
                  <a:lnTo>
                    <a:pt x="24" y="471"/>
                  </a:lnTo>
                  <a:lnTo>
                    <a:pt x="14" y="415"/>
                  </a:lnTo>
                  <a:lnTo>
                    <a:pt x="4" y="350"/>
                  </a:lnTo>
                  <a:lnTo>
                    <a:pt x="0" y="294"/>
                  </a:lnTo>
                  <a:lnTo>
                    <a:pt x="1" y="269"/>
                  </a:lnTo>
                  <a:lnTo>
                    <a:pt x="3" y="237"/>
                  </a:lnTo>
                  <a:lnTo>
                    <a:pt x="7" y="201"/>
                  </a:lnTo>
                  <a:lnTo>
                    <a:pt x="13" y="161"/>
                  </a:lnTo>
                  <a:lnTo>
                    <a:pt x="22" y="120"/>
                  </a:lnTo>
                  <a:lnTo>
                    <a:pt x="32" y="78"/>
                  </a:lnTo>
                  <a:lnTo>
                    <a:pt x="44" y="38"/>
                  </a:lnTo>
                  <a:lnTo>
                    <a:pt x="59" y="0"/>
                  </a:lnTo>
                  <a:lnTo>
                    <a:pt x="70" y="12"/>
                  </a:lnTo>
                  <a:lnTo>
                    <a:pt x="72" y="43"/>
                  </a:lnTo>
                  <a:lnTo>
                    <a:pt x="70" y="74"/>
                  </a:lnTo>
                  <a:lnTo>
                    <a:pt x="68" y="8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3133726" y="2349499"/>
              <a:ext cx="642938" cy="112713"/>
            </a:xfrm>
            <a:custGeom>
              <a:avLst/>
              <a:gdLst>
                <a:gd name="T0" fmla="*/ 0 w 405"/>
                <a:gd name="T1" fmla="*/ 0 h 71"/>
                <a:gd name="T2" fmla="*/ 34925 w 405"/>
                <a:gd name="T3" fmla="*/ 14288 h 71"/>
                <a:gd name="T4" fmla="*/ 73025 w 405"/>
                <a:gd name="T5" fmla="*/ 25400 h 71"/>
                <a:gd name="T6" fmla="*/ 112713 w 405"/>
                <a:gd name="T7" fmla="*/ 36513 h 71"/>
                <a:gd name="T8" fmla="*/ 152400 w 405"/>
                <a:gd name="T9" fmla="*/ 46038 h 71"/>
                <a:gd name="T10" fmla="*/ 193675 w 405"/>
                <a:gd name="T11" fmla="*/ 55563 h 71"/>
                <a:gd name="T12" fmla="*/ 234950 w 405"/>
                <a:gd name="T13" fmla="*/ 61913 h 71"/>
                <a:gd name="T14" fmla="*/ 277813 w 405"/>
                <a:gd name="T15" fmla="*/ 66675 h 71"/>
                <a:gd name="T16" fmla="*/ 320675 w 405"/>
                <a:gd name="T17" fmla="*/ 71438 h 71"/>
                <a:gd name="T18" fmla="*/ 361950 w 405"/>
                <a:gd name="T19" fmla="*/ 74613 h 71"/>
                <a:gd name="T20" fmla="*/ 404813 w 405"/>
                <a:gd name="T21" fmla="*/ 76200 h 71"/>
                <a:gd name="T22" fmla="*/ 447675 w 405"/>
                <a:gd name="T23" fmla="*/ 77788 h 71"/>
                <a:gd name="T24" fmla="*/ 487363 w 405"/>
                <a:gd name="T25" fmla="*/ 77788 h 71"/>
                <a:gd name="T26" fmla="*/ 528638 w 405"/>
                <a:gd name="T27" fmla="*/ 77788 h 71"/>
                <a:gd name="T28" fmla="*/ 568325 w 405"/>
                <a:gd name="T29" fmla="*/ 76200 h 71"/>
                <a:gd name="T30" fmla="*/ 606425 w 405"/>
                <a:gd name="T31" fmla="*/ 74613 h 71"/>
                <a:gd name="T32" fmla="*/ 642938 w 405"/>
                <a:gd name="T33" fmla="*/ 71438 h 71"/>
                <a:gd name="T34" fmla="*/ 633413 w 405"/>
                <a:gd name="T35" fmla="*/ 100013 h 71"/>
                <a:gd name="T36" fmla="*/ 614363 w 405"/>
                <a:gd name="T37" fmla="*/ 103188 h 71"/>
                <a:gd name="T38" fmla="*/ 590550 w 405"/>
                <a:gd name="T39" fmla="*/ 104775 h 71"/>
                <a:gd name="T40" fmla="*/ 563563 w 405"/>
                <a:gd name="T41" fmla="*/ 107950 h 71"/>
                <a:gd name="T42" fmla="*/ 530225 w 405"/>
                <a:gd name="T43" fmla="*/ 109538 h 71"/>
                <a:gd name="T44" fmla="*/ 492125 w 405"/>
                <a:gd name="T45" fmla="*/ 112713 h 71"/>
                <a:gd name="T46" fmla="*/ 454025 w 405"/>
                <a:gd name="T47" fmla="*/ 112713 h 71"/>
                <a:gd name="T48" fmla="*/ 411163 w 405"/>
                <a:gd name="T49" fmla="*/ 109538 h 71"/>
                <a:gd name="T50" fmla="*/ 365125 w 405"/>
                <a:gd name="T51" fmla="*/ 107950 h 71"/>
                <a:gd name="T52" fmla="*/ 320675 w 405"/>
                <a:gd name="T53" fmla="*/ 104775 h 71"/>
                <a:gd name="T54" fmla="*/ 273050 w 405"/>
                <a:gd name="T55" fmla="*/ 100013 h 71"/>
                <a:gd name="T56" fmla="*/ 225425 w 405"/>
                <a:gd name="T57" fmla="*/ 93663 h 71"/>
                <a:gd name="T58" fmla="*/ 177800 w 405"/>
                <a:gd name="T59" fmla="*/ 85725 h 71"/>
                <a:gd name="T60" fmla="*/ 131763 w 405"/>
                <a:gd name="T61" fmla="*/ 76200 h 71"/>
                <a:gd name="T62" fmla="*/ 85725 w 405"/>
                <a:gd name="T63" fmla="*/ 65088 h 71"/>
                <a:gd name="T64" fmla="*/ 41275 w 405"/>
                <a:gd name="T65" fmla="*/ 50800 h 71"/>
                <a:gd name="T66" fmla="*/ 1588 w 405"/>
                <a:gd name="T67" fmla="*/ 33338 h 71"/>
                <a:gd name="T68" fmla="*/ 0 w 405"/>
                <a:gd name="T69" fmla="*/ 0 h 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5"/>
                <a:gd name="T106" fmla="*/ 0 h 71"/>
                <a:gd name="T107" fmla="*/ 405 w 405"/>
                <a:gd name="T108" fmla="*/ 71 h 7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5" h="71">
                  <a:moveTo>
                    <a:pt x="0" y="0"/>
                  </a:moveTo>
                  <a:lnTo>
                    <a:pt x="22" y="9"/>
                  </a:lnTo>
                  <a:lnTo>
                    <a:pt x="46" y="16"/>
                  </a:lnTo>
                  <a:lnTo>
                    <a:pt x="71" y="23"/>
                  </a:lnTo>
                  <a:lnTo>
                    <a:pt x="96" y="29"/>
                  </a:lnTo>
                  <a:lnTo>
                    <a:pt x="122" y="35"/>
                  </a:lnTo>
                  <a:lnTo>
                    <a:pt x="148" y="39"/>
                  </a:lnTo>
                  <a:lnTo>
                    <a:pt x="175" y="42"/>
                  </a:lnTo>
                  <a:lnTo>
                    <a:pt x="202" y="45"/>
                  </a:lnTo>
                  <a:lnTo>
                    <a:pt x="228" y="47"/>
                  </a:lnTo>
                  <a:lnTo>
                    <a:pt x="255" y="48"/>
                  </a:lnTo>
                  <a:lnTo>
                    <a:pt x="282" y="49"/>
                  </a:lnTo>
                  <a:lnTo>
                    <a:pt x="307" y="49"/>
                  </a:lnTo>
                  <a:lnTo>
                    <a:pt x="333" y="49"/>
                  </a:lnTo>
                  <a:lnTo>
                    <a:pt x="358" y="48"/>
                  </a:lnTo>
                  <a:lnTo>
                    <a:pt x="382" y="47"/>
                  </a:lnTo>
                  <a:lnTo>
                    <a:pt x="405" y="45"/>
                  </a:lnTo>
                  <a:lnTo>
                    <a:pt x="399" y="63"/>
                  </a:lnTo>
                  <a:lnTo>
                    <a:pt x="387" y="65"/>
                  </a:lnTo>
                  <a:lnTo>
                    <a:pt x="372" y="66"/>
                  </a:lnTo>
                  <a:lnTo>
                    <a:pt x="355" y="68"/>
                  </a:lnTo>
                  <a:lnTo>
                    <a:pt x="334" y="69"/>
                  </a:lnTo>
                  <a:lnTo>
                    <a:pt x="310" y="71"/>
                  </a:lnTo>
                  <a:lnTo>
                    <a:pt x="286" y="71"/>
                  </a:lnTo>
                  <a:lnTo>
                    <a:pt x="259" y="69"/>
                  </a:lnTo>
                  <a:lnTo>
                    <a:pt x="230" y="68"/>
                  </a:lnTo>
                  <a:lnTo>
                    <a:pt x="202" y="66"/>
                  </a:lnTo>
                  <a:lnTo>
                    <a:pt x="172" y="63"/>
                  </a:lnTo>
                  <a:lnTo>
                    <a:pt x="142" y="59"/>
                  </a:lnTo>
                  <a:lnTo>
                    <a:pt x="112" y="54"/>
                  </a:lnTo>
                  <a:lnTo>
                    <a:pt x="83" y="48"/>
                  </a:lnTo>
                  <a:lnTo>
                    <a:pt x="54" y="41"/>
                  </a:lnTo>
                  <a:lnTo>
                    <a:pt x="26" y="32"/>
                  </a:lnTo>
                  <a:lnTo>
                    <a:pt x="1" y="2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1" name="Rectangle 5"/>
          <p:cNvSpPr>
            <a:spLocks noGrp="1" noRot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		   Qu</a:t>
            </a:r>
            <a:r>
              <a:rPr lang="es-ES" sz="4000" b="1" u="sng" dirty="0" smtClean="0">
                <a:latin typeface="+mj-lt"/>
              </a:rPr>
              <a:t>ie</a:t>
            </a:r>
            <a:r>
              <a:rPr lang="es-ES" sz="4000" b="1" dirty="0" smtClean="0">
                <a:latin typeface="+mj-lt"/>
              </a:rPr>
              <a:t>ro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I want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		  Qu</a:t>
            </a:r>
            <a:r>
              <a:rPr lang="es-ES" sz="4000" b="1" u="sng" dirty="0" smtClean="0">
                <a:latin typeface="+mj-lt"/>
              </a:rPr>
              <a:t>ie</a:t>
            </a:r>
            <a:r>
              <a:rPr lang="es-ES" sz="4000" b="1" dirty="0" smtClean="0">
                <a:latin typeface="+mj-lt"/>
              </a:rPr>
              <a:t>res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You want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		   Qu</a:t>
            </a:r>
            <a:r>
              <a:rPr lang="es-ES" sz="4000" b="1" u="sng" dirty="0" smtClean="0">
                <a:latin typeface="+mj-lt"/>
              </a:rPr>
              <a:t>ie</a:t>
            </a:r>
            <a:r>
              <a:rPr lang="es-ES" sz="4000" b="1" dirty="0" smtClean="0">
                <a:latin typeface="+mj-lt"/>
              </a:rPr>
              <a:t>re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He/She wants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You Want (formal)</a:t>
            </a:r>
            <a:endParaRPr lang="en-US" sz="3200" b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2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qu</a:t>
            </a:r>
            <a:r>
              <a:rPr lang="es-E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rer </a:t>
            </a:r>
            <a:r>
              <a:rPr lang="es-E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(e 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s-ES" sz="4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ie) – to </a:t>
            </a: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want</a:t>
            </a:r>
            <a:endParaRPr lang="en-US" sz="4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2" name="Rectangle 6"/>
          <p:cNvSpPr>
            <a:spLocks noGrp="1" noRot="1" noChangeArrowheads="1"/>
          </p:cNvSpPr>
          <p:nvPr>
            <p:ph sz="quarter" idx="2"/>
          </p:nvPr>
        </p:nvSpPr>
        <p:spPr>
          <a:xfrm>
            <a:off x="4114800" y="1579563"/>
            <a:ext cx="3657600" cy="49736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Queremos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2900" b="1" dirty="0" smtClean="0">
                <a:latin typeface="+mj-lt"/>
              </a:rPr>
              <a:t>	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We want</a:t>
            </a:r>
            <a:endParaRPr lang="es-ES" sz="32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Queréis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You all want</a:t>
            </a:r>
            <a:endParaRPr lang="es-ES" sz="32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b="1" dirty="0" smtClean="0">
                <a:latin typeface="+mj-lt"/>
              </a:rPr>
              <a:t>Qu</a:t>
            </a:r>
            <a:r>
              <a:rPr lang="es-ES" sz="4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ie</a:t>
            </a:r>
            <a:r>
              <a:rPr lang="es-ES" sz="4000" b="1" dirty="0" smtClean="0">
                <a:latin typeface="+mj-lt"/>
              </a:rPr>
              <a:t>ren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They want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You all want (formal)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866900" y="3543300"/>
            <a:ext cx="434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38200" y="609600"/>
            <a:ext cx="5715000" cy="4800600"/>
            <a:chOff x="2974974" y="1981200"/>
            <a:chExt cx="1901826" cy="2133598"/>
          </a:xfrm>
          <a:solidFill>
            <a:schemeClr val="bg2"/>
          </a:solidFill>
        </p:grpSpPr>
        <p:sp>
          <p:nvSpPr>
            <p:cNvPr id="39" name="Freeform 25"/>
            <p:cNvSpPr>
              <a:spLocks/>
            </p:cNvSpPr>
            <p:nvPr/>
          </p:nvSpPr>
          <p:spPr bwMode="auto">
            <a:xfrm>
              <a:off x="3122613" y="1981200"/>
              <a:ext cx="1737649" cy="1995487"/>
            </a:xfrm>
            <a:custGeom>
              <a:avLst/>
              <a:gdLst>
                <a:gd name="T0" fmla="*/ 399714 w 847"/>
                <a:gd name="T1" fmla="*/ 135020 h 1138"/>
                <a:gd name="T2" fmla="*/ 546760 w 847"/>
                <a:gd name="T3" fmla="*/ 147294 h 1138"/>
                <a:gd name="T4" fmla="*/ 673094 w 847"/>
                <a:gd name="T5" fmla="*/ 150801 h 1138"/>
                <a:gd name="T6" fmla="*/ 778718 w 847"/>
                <a:gd name="T7" fmla="*/ 145541 h 1138"/>
                <a:gd name="T8" fmla="*/ 863632 w 847"/>
                <a:gd name="T9" fmla="*/ 135020 h 1138"/>
                <a:gd name="T10" fmla="*/ 882271 w 847"/>
                <a:gd name="T11" fmla="*/ 110471 h 1138"/>
                <a:gd name="T12" fmla="*/ 760079 w 847"/>
                <a:gd name="T13" fmla="*/ 78908 h 1138"/>
                <a:gd name="T14" fmla="*/ 588181 w 847"/>
                <a:gd name="T15" fmla="*/ 57866 h 1138"/>
                <a:gd name="T16" fmla="*/ 393501 w 847"/>
                <a:gd name="T17" fmla="*/ 45591 h 1138"/>
                <a:gd name="T18" fmla="*/ 211248 w 847"/>
                <a:gd name="T19" fmla="*/ 38577 h 1138"/>
                <a:gd name="T20" fmla="*/ 66274 w 847"/>
                <a:gd name="T21" fmla="*/ 40331 h 1138"/>
                <a:gd name="T22" fmla="*/ 80771 w 847"/>
                <a:gd name="T23" fmla="*/ 33317 h 1138"/>
                <a:gd name="T24" fmla="*/ 136690 w 847"/>
                <a:gd name="T25" fmla="*/ 22796 h 1138"/>
                <a:gd name="T26" fmla="*/ 219532 w 847"/>
                <a:gd name="T27" fmla="*/ 12275 h 1138"/>
                <a:gd name="T28" fmla="*/ 325156 w 847"/>
                <a:gd name="T29" fmla="*/ 3507 h 1138"/>
                <a:gd name="T30" fmla="*/ 447349 w 847"/>
                <a:gd name="T31" fmla="*/ 0 h 1138"/>
                <a:gd name="T32" fmla="*/ 575754 w 847"/>
                <a:gd name="T33" fmla="*/ 7014 h 1138"/>
                <a:gd name="T34" fmla="*/ 700018 w 847"/>
                <a:gd name="T35" fmla="*/ 22796 h 1138"/>
                <a:gd name="T36" fmla="*/ 813926 w 847"/>
                <a:gd name="T37" fmla="*/ 47345 h 1138"/>
                <a:gd name="T38" fmla="*/ 915408 w 847"/>
                <a:gd name="T39" fmla="*/ 78908 h 1138"/>
                <a:gd name="T40" fmla="*/ 996179 w 847"/>
                <a:gd name="T41" fmla="*/ 117485 h 1138"/>
                <a:gd name="T42" fmla="*/ 1016890 w 847"/>
                <a:gd name="T43" fmla="*/ 503256 h 1138"/>
                <a:gd name="T44" fmla="*/ 1004464 w 847"/>
                <a:gd name="T45" fmla="*/ 1190629 h 1138"/>
                <a:gd name="T46" fmla="*/ 1018961 w 847"/>
                <a:gd name="T47" fmla="*/ 1437873 h 1138"/>
                <a:gd name="T48" fmla="*/ 1027245 w 847"/>
                <a:gd name="T49" fmla="*/ 1474697 h 1138"/>
                <a:gd name="T50" fmla="*/ 1056240 w 847"/>
                <a:gd name="T51" fmla="*/ 1562372 h 1138"/>
                <a:gd name="T52" fmla="*/ 1108017 w 847"/>
                <a:gd name="T53" fmla="*/ 1636019 h 1138"/>
                <a:gd name="T54" fmla="*/ 1168077 w 847"/>
                <a:gd name="T55" fmla="*/ 1665829 h 1138"/>
                <a:gd name="T56" fmla="*/ 1213641 w 847"/>
                <a:gd name="T57" fmla="*/ 1678103 h 1138"/>
                <a:gd name="T58" fmla="*/ 1553294 w 847"/>
                <a:gd name="T59" fmla="*/ 1704406 h 1138"/>
                <a:gd name="T60" fmla="*/ 1675487 w 847"/>
                <a:gd name="T61" fmla="*/ 1767532 h 1138"/>
                <a:gd name="T62" fmla="*/ 1750045 w 847"/>
                <a:gd name="T63" fmla="*/ 1888524 h 1138"/>
                <a:gd name="T64" fmla="*/ 1733476 w 847"/>
                <a:gd name="T65" fmla="*/ 1969185 h 1138"/>
                <a:gd name="T66" fmla="*/ 1692055 w 847"/>
                <a:gd name="T67" fmla="*/ 1895538 h 1138"/>
                <a:gd name="T68" fmla="*/ 1646492 w 847"/>
                <a:gd name="T69" fmla="*/ 1832412 h 1138"/>
                <a:gd name="T70" fmla="*/ 1576076 w 847"/>
                <a:gd name="T71" fmla="*/ 1792081 h 1138"/>
                <a:gd name="T72" fmla="*/ 1497376 w 847"/>
                <a:gd name="T73" fmla="*/ 1765779 h 1138"/>
                <a:gd name="T74" fmla="*/ 1414533 w 847"/>
                <a:gd name="T75" fmla="*/ 1755258 h 1138"/>
                <a:gd name="T76" fmla="*/ 1323407 w 847"/>
                <a:gd name="T77" fmla="*/ 1749997 h 1138"/>
                <a:gd name="T78" fmla="*/ 1217783 w 847"/>
                <a:gd name="T79" fmla="*/ 1741230 h 1138"/>
                <a:gd name="T80" fmla="*/ 1110088 w 847"/>
                <a:gd name="T81" fmla="*/ 1721941 h 1138"/>
                <a:gd name="T82" fmla="*/ 1039672 w 847"/>
                <a:gd name="T83" fmla="*/ 1681610 h 1138"/>
                <a:gd name="T84" fmla="*/ 994108 w 847"/>
                <a:gd name="T85" fmla="*/ 1621991 h 1138"/>
                <a:gd name="T86" fmla="*/ 952687 w 847"/>
                <a:gd name="T87" fmla="*/ 1492232 h 1138"/>
                <a:gd name="T88" fmla="*/ 925763 w 847"/>
                <a:gd name="T89" fmla="*/ 1330910 h 1138"/>
                <a:gd name="T90" fmla="*/ 913337 w 847"/>
                <a:gd name="T91" fmla="*/ 1173094 h 1138"/>
                <a:gd name="T92" fmla="*/ 923692 w 847"/>
                <a:gd name="T93" fmla="*/ 355961 h 1138"/>
                <a:gd name="T94" fmla="*/ 815997 w 847"/>
                <a:gd name="T95" fmla="*/ 203406 h 1138"/>
                <a:gd name="T96" fmla="*/ 660668 w 847"/>
                <a:gd name="T97" fmla="*/ 212174 h 1138"/>
                <a:gd name="T98" fmla="*/ 503267 w 847"/>
                <a:gd name="T99" fmla="*/ 208667 h 1138"/>
                <a:gd name="T100" fmla="*/ 339654 w 847"/>
                <a:gd name="T101" fmla="*/ 189378 h 1138"/>
                <a:gd name="T102" fmla="*/ 165685 w 847"/>
                <a:gd name="T103" fmla="*/ 143787 h 1138"/>
                <a:gd name="T104" fmla="*/ 28995 w 847"/>
                <a:gd name="T105" fmla="*/ 85922 h 1138"/>
                <a:gd name="T106" fmla="*/ 2071 w 847"/>
                <a:gd name="T107" fmla="*/ 47345 h 1138"/>
                <a:gd name="T108" fmla="*/ 103553 w 847"/>
                <a:gd name="T109" fmla="*/ 78908 h 1138"/>
                <a:gd name="T110" fmla="*/ 202964 w 847"/>
                <a:gd name="T111" fmla="*/ 103457 h 113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847"/>
                <a:gd name="T169" fmla="*/ 0 h 1138"/>
                <a:gd name="T170" fmla="*/ 847 w 847"/>
                <a:gd name="T171" fmla="*/ 1138 h 113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847" h="1138">
                  <a:moveTo>
                    <a:pt x="140" y="69"/>
                  </a:moveTo>
                  <a:lnTo>
                    <a:pt x="167" y="73"/>
                  </a:lnTo>
                  <a:lnTo>
                    <a:pt x="193" y="77"/>
                  </a:lnTo>
                  <a:lnTo>
                    <a:pt x="218" y="80"/>
                  </a:lnTo>
                  <a:lnTo>
                    <a:pt x="242" y="83"/>
                  </a:lnTo>
                  <a:lnTo>
                    <a:pt x="264" y="84"/>
                  </a:lnTo>
                  <a:lnTo>
                    <a:pt x="286" y="86"/>
                  </a:lnTo>
                  <a:lnTo>
                    <a:pt x="306" y="86"/>
                  </a:lnTo>
                  <a:lnTo>
                    <a:pt x="325" y="86"/>
                  </a:lnTo>
                  <a:lnTo>
                    <a:pt x="343" y="86"/>
                  </a:lnTo>
                  <a:lnTo>
                    <a:pt x="361" y="85"/>
                  </a:lnTo>
                  <a:lnTo>
                    <a:pt x="376" y="83"/>
                  </a:lnTo>
                  <a:lnTo>
                    <a:pt x="391" y="82"/>
                  </a:lnTo>
                  <a:lnTo>
                    <a:pt x="405" y="79"/>
                  </a:lnTo>
                  <a:lnTo>
                    <a:pt x="417" y="77"/>
                  </a:lnTo>
                  <a:lnTo>
                    <a:pt x="428" y="74"/>
                  </a:lnTo>
                  <a:lnTo>
                    <a:pt x="439" y="71"/>
                  </a:lnTo>
                  <a:lnTo>
                    <a:pt x="426" y="63"/>
                  </a:lnTo>
                  <a:lnTo>
                    <a:pt x="411" y="56"/>
                  </a:lnTo>
                  <a:lnTo>
                    <a:pt x="390" y="51"/>
                  </a:lnTo>
                  <a:lnTo>
                    <a:pt x="367" y="45"/>
                  </a:lnTo>
                  <a:lnTo>
                    <a:pt x="341" y="41"/>
                  </a:lnTo>
                  <a:lnTo>
                    <a:pt x="313" y="37"/>
                  </a:lnTo>
                  <a:lnTo>
                    <a:pt x="284" y="33"/>
                  </a:lnTo>
                  <a:lnTo>
                    <a:pt x="253" y="30"/>
                  </a:lnTo>
                  <a:lnTo>
                    <a:pt x="221" y="28"/>
                  </a:lnTo>
                  <a:lnTo>
                    <a:pt x="190" y="26"/>
                  </a:lnTo>
                  <a:lnTo>
                    <a:pt x="159" y="24"/>
                  </a:lnTo>
                  <a:lnTo>
                    <a:pt x="130" y="23"/>
                  </a:lnTo>
                  <a:lnTo>
                    <a:pt x="102" y="22"/>
                  </a:lnTo>
                  <a:lnTo>
                    <a:pt x="75" y="22"/>
                  </a:lnTo>
                  <a:lnTo>
                    <a:pt x="53" y="22"/>
                  </a:lnTo>
                  <a:lnTo>
                    <a:pt x="32" y="23"/>
                  </a:lnTo>
                  <a:lnTo>
                    <a:pt x="32" y="22"/>
                  </a:lnTo>
                  <a:lnTo>
                    <a:pt x="35" y="20"/>
                  </a:lnTo>
                  <a:lnTo>
                    <a:pt x="39" y="19"/>
                  </a:lnTo>
                  <a:lnTo>
                    <a:pt x="47" y="17"/>
                  </a:lnTo>
                  <a:lnTo>
                    <a:pt x="55" y="15"/>
                  </a:lnTo>
                  <a:lnTo>
                    <a:pt x="66" y="13"/>
                  </a:lnTo>
                  <a:lnTo>
                    <a:pt x="77" y="11"/>
                  </a:lnTo>
                  <a:lnTo>
                    <a:pt x="92" y="9"/>
                  </a:lnTo>
                  <a:lnTo>
                    <a:pt x="106" y="7"/>
                  </a:lnTo>
                  <a:lnTo>
                    <a:pt x="122" y="5"/>
                  </a:lnTo>
                  <a:lnTo>
                    <a:pt x="139" y="3"/>
                  </a:lnTo>
                  <a:lnTo>
                    <a:pt x="157" y="2"/>
                  </a:lnTo>
                  <a:lnTo>
                    <a:pt x="176" y="1"/>
                  </a:lnTo>
                  <a:lnTo>
                    <a:pt x="196" y="0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7" y="2"/>
                  </a:lnTo>
                  <a:lnTo>
                    <a:pt x="278" y="4"/>
                  </a:lnTo>
                  <a:lnTo>
                    <a:pt x="298" y="7"/>
                  </a:lnTo>
                  <a:lnTo>
                    <a:pt x="319" y="10"/>
                  </a:lnTo>
                  <a:lnTo>
                    <a:pt x="338" y="13"/>
                  </a:lnTo>
                  <a:lnTo>
                    <a:pt x="358" y="17"/>
                  </a:lnTo>
                  <a:lnTo>
                    <a:pt x="376" y="21"/>
                  </a:lnTo>
                  <a:lnTo>
                    <a:pt x="393" y="27"/>
                  </a:lnTo>
                  <a:lnTo>
                    <a:pt x="411" y="33"/>
                  </a:lnTo>
                  <a:lnTo>
                    <a:pt x="426" y="39"/>
                  </a:lnTo>
                  <a:lnTo>
                    <a:pt x="442" y="45"/>
                  </a:lnTo>
                  <a:lnTo>
                    <a:pt x="456" y="51"/>
                  </a:lnTo>
                  <a:lnTo>
                    <a:pt x="469" y="59"/>
                  </a:lnTo>
                  <a:lnTo>
                    <a:pt x="481" y="67"/>
                  </a:lnTo>
                  <a:lnTo>
                    <a:pt x="492" y="75"/>
                  </a:lnTo>
                  <a:lnTo>
                    <a:pt x="501" y="84"/>
                  </a:lnTo>
                  <a:lnTo>
                    <a:pt x="491" y="287"/>
                  </a:lnTo>
                  <a:lnTo>
                    <a:pt x="486" y="451"/>
                  </a:lnTo>
                  <a:lnTo>
                    <a:pt x="484" y="581"/>
                  </a:lnTo>
                  <a:lnTo>
                    <a:pt x="485" y="679"/>
                  </a:lnTo>
                  <a:lnTo>
                    <a:pt x="487" y="749"/>
                  </a:lnTo>
                  <a:lnTo>
                    <a:pt x="490" y="795"/>
                  </a:lnTo>
                  <a:lnTo>
                    <a:pt x="492" y="820"/>
                  </a:lnTo>
                  <a:lnTo>
                    <a:pt x="493" y="827"/>
                  </a:lnTo>
                  <a:lnTo>
                    <a:pt x="494" y="831"/>
                  </a:lnTo>
                  <a:lnTo>
                    <a:pt x="496" y="841"/>
                  </a:lnTo>
                  <a:lnTo>
                    <a:pt x="500" y="856"/>
                  </a:lnTo>
                  <a:lnTo>
                    <a:pt x="505" y="873"/>
                  </a:lnTo>
                  <a:lnTo>
                    <a:pt x="510" y="891"/>
                  </a:lnTo>
                  <a:lnTo>
                    <a:pt x="518" y="909"/>
                  </a:lnTo>
                  <a:lnTo>
                    <a:pt x="526" y="923"/>
                  </a:lnTo>
                  <a:lnTo>
                    <a:pt x="535" y="933"/>
                  </a:lnTo>
                  <a:lnTo>
                    <a:pt x="544" y="940"/>
                  </a:lnTo>
                  <a:lnTo>
                    <a:pt x="554" y="945"/>
                  </a:lnTo>
                  <a:lnTo>
                    <a:pt x="564" y="950"/>
                  </a:lnTo>
                  <a:lnTo>
                    <a:pt x="572" y="953"/>
                  </a:lnTo>
                  <a:lnTo>
                    <a:pt x="580" y="955"/>
                  </a:lnTo>
                  <a:lnTo>
                    <a:pt x="586" y="957"/>
                  </a:lnTo>
                  <a:lnTo>
                    <a:pt x="590" y="958"/>
                  </a:lnTo>
                  <a:lnTo>
                    <a:pt x="592" y="958"/>
                  </a:lnTo>
                  <a:lnTo>
                    <a:pt x="750" y="972"/>
                  </a:lnTo>
                  <a:lnTo>
                    <a:pt x="770" y="980"/>
                  </a:lnTo>
                  <a:lnTo>
                    <a:pt x="791" y="992"/>
                  </a:lnTo>
                  <a:lnTo>
                    <a:pt x="809" y="1008"/>
                  </a:lnTo>
                  <a:lnTo>
                    <a:pt x="824" y="1028"/>
                  </a:lnTo>
                  <a:lnTo>
                    <a:pt x="837" y="1051"/>
                  </a:lnTo>
                  <a:lnTo>
                    <a:pt x="845" y="1077"/>
                  </a:lnTo>
                  <a:lnTo>
                    <a:pt x="847" y="1106"/>
                  </a:lnTo>
                  <a:lnTo>
                    <a:pt x="843" y="1138"/>
                  </a:lnTo>
                  <a:lnTo>
                    <a:pt x="837" y="1123"/>
                  </a:lnTo>
                  <a:lnTo>
                    <a:pt x="831" y="1109"/>
                  </a:lnTo>
                  <a:lnTo>
                    <a:pt x="824" y="1095"/>
                  </a:lnTo>
                  <a:lnTo>
                    <a:pt x="817" y="1081"/>
                  </a:lnTo>
                  <a:lnTo>
                    <a:pt x="810" y="1068"/>
                  </a:lnTo>
                  <a:lnTo>
                    <a:pt x="803" y="1057"/>
                  </a:lnTo>
                  <a:lnTo>
                    <a:pt x="795" y="1045"/>
                  </a:lnTo>
                  <a:lnTo>
                    <a:pt x="787" y="1037"/>
                  </a:lnTo>
                  <a:lnTo>
                    <a:pt x="773" y="1029"/>
                  </a:lnTo>
                  <a:lnTo>
                    <a:pt x="761" y="1022"/>
                  </a:lnTo>
                  <a:lnTo>
                    <a:pt x="749" y="1016"/>
                  </a:lnTo>
                  <a:lnTo>
                    <a:pt x="735" y="1011"/>
                  </a:lnTo>
                  <a:lnTo>
                    <a:pt x="723" y="1007"/>
                  </a:lnTo>
                  <a:lnTo>
                    <a:pt x="710" y="1005"/>
                  </a:lnTo>
                  <a:lnTo>
                    <a:pt x="696" y="1003"/>
                  </a:lnTo>
                  <a:lnTo>
                    <a:pt x="683" y="1001"/>
                  </a:lnTo>
                  <a:lnTo>
                    <a:pt x="668" y="1000"/>
                  </a:lnTo>
                  <a:lnTo>
                    <a:pt x="654" y="999"/>
                  </a:lnTo>
                  <a:lnTo>
                    <a:pt x="639" y="998"/>
                  </a:lnTo>
                  <a:lnTo>
                    <a:pt x="623" y="996"/>
                  </a:lnTo>
                  <a:lnTo>
                    <a:pt x="606" y="995"/>
                  </a:lnTo>
                  <a:lnTo>
                    <a:pt x="588" y="993"/>
                  </a:lnTo>
                  <a:lnTo>
                    <a:pt x="570" y="990"/>
                  </a:lnTo>
                  <a:lnTo>
                    <a:pt x="550" y="987"/>
                  </a:lnTo>
                  <a:lnTo>
                    <a:pt x="536" y="982"/>
                  </a:lnTo>
                  <a:lnTo>
                    <a:pt x="524" y="976"/>
                  </a:lnTo>
                  <a:lnTo>
                    <a:pt x="511" y="968"/>
                  </a:lnTo>
                  <a:lnTo>
                    <a:pt x="502" y="959"/>
                  </a:lnTo>
                  <a:lnTo>
                    <a:pt x="493" y="949"/>
                  </a:lnTo>
                  <a:lnTo>
                    <a:pt x="486" y="938"/>
                  </a:lnTo>
                  <a:lnTo>
                    <a:pt x="480" y="925"/>
                  </a:lnTo>
                  <a:lnTo>
                    <a:pt x="475" y="911"/>
                  </a:lnTo>
                  <a:lnTo>
                    <a:pt x="466" y="881"/>
                  </a:lnTo>
                  <a:lnTo>
                    <a:pt x="460" y="851"/>
                  </a:lnTo>
                  <a:lnTo>
                    <a:pt x="454" y="821"/>
                  </a:lnTo>
                  <a:lnTo>
                    <a:pt x="450" y="790"/>
                  </a:lnTo>
                  <a:lnTo>
                    <a:pt x="447" y="759"/>
                  </a:lnTo>
                  <a:lnTo>
                    <a:pt x="444" y="729"/>
                  </a:lnTo>
                  <a:lnTo>
                    <a:pt x="442" y="699"/>
                  </a:lnTo>
                  <a:lnTo>
                    <a:pt x="441" y="669"/>
                  </a:lnTo>
                  <a:lnTo>
                    <a:pt x="442" y="584"/>
                  </a:lnTo>
                  <a:lnTo>
                    <a:pt x="444" y="394"/>
                  </a:lnTo>
                  <a:lnTo>
                    <a:pt x="446" y="203"/>
                  </a:lnTo>
                  <a:lnTo>
                    <a:pt x="447" y="111"/>
                  </a:lnTo>
                  <a:lnTo>
                    <a:pt x="420" y="113"/>
                  </a:lnTo>
                  <a:lnTo>
                    <a:pt x="394" y="116"/>
                  </a:lnTo>
                  <a:lnTo>
                    <a:pt x="369" y="118"/>
                  </a:lnTo>
                  <a:lnTo>
                    <a:pt x="343" y="119"/>
                  </a:lnTo>
                  <a:lnTo>
                    <a:pt x="319" y="121"/>
                  </a:lnTo>
                  <a:lnTo>
                    <a:pt x="293" y="121"/>
                  </a:lnTo>
                  <a:lnTo>
                    <a:pt x="268" y="121"/>
                  </a:lnTo>
                  <a:lnTo>
                    <a:pt x="243" y="119"/>
                  </a:lnTo>
                  <a:lnTo>
                    <a:pt x="217" y="117"/>
                  </a:lnTo>
                  <a:lnTo>
                    <a:pt x="190" y="113"/>
                  </a:lnTo>
                  <a:lnTo>
                    <a:pt x="164" y="108"/>
                  </a:lnTo>
                  <a:lnTo>
                    <a:pt x="137" y="100"/>
                  </a:lnTo>
                  <a:lnTo>
                    <a:pt x="109" y="92"/>
                  </a:lnTo>
                  <a:lnTo>
                    <a:pt x="80" y="82"/>
                  </a:lnTo>
                  <a:lnTo>
                    <a:pt x="52" y="70"/>
                  </a:lnTo>
                  <a:lnTo>
                    <a:pt x="21" y="55"/>
                  </a:lnTo>
                  <a:lnTo>
                    <a:pt x="14" y="49"/>
                  </a:lnTo>
                  <a:lnTo>
                    <a:pt x="7" y="43"/>
                  </a:lnTo>
                  <a:lnTo>
                    <a:pt x="0" y="36"/>
                  </a:lnTo>
                  <a:lnTo>
                    <a:pt x="1" y="27"/>
                  </a:lnTo>
                  <a:lnTo>
                    <a:pt x="19" y="33"/>
                  </a:lnTo>
                  <a:lnTo>
                    <a:pt x="35" y="39"/>
                  </a:lnTo>
                  <a:lnTo>
                    <a:pt x="50" y="45"/>
                  </a:lnTo>
                  <a:lnTo>
                    <a:pt x="65" y="50"/>
                  </a:lnTo>
                  <a:lnTo>
                    <a:pt x="80" y="54"/>
                  </a:lnTo>
                  <a:lnTo>
                    <a:pt x="98" y="59"/>
                  </a:lnTo>
                  <a:lnTo>
                    <a:pt x="117" y="64"/>
                  </a:lnTo>
                  <a:lnTo>
                    <a:pt x="140" y="6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26"/>
            <p:cNvSpPr>
              <a:spLocks/>
            </p:cNvSpPr>
            <p:nvPr/>
          </p:nvSpPr>
          <p:spPr bwMode="auto">
            <a:xfrm>
              <a:off x="2974974" y="2238374"/>
              <a:ext cx="1901826" cy="1876424"/>
            </a:xfrm>
            <a:custGeom>
              <a:avLst/>
              <a:gdLst>
                <a:gd name="T0" fmla="*/ 95396 w 937"/>
                <a:gd name="T1" fmla="*/ 422081 h 1227"/>
                <a:gd name="T2" fmla="*/ 168465 w 937"/>
                <a:gd name="T3" fmla="*/ 851808 h 1227"/>
                <a:gd name="T4" fmla="*/ 286187 w 937"/>
                <a:gd name="T5" fmla="*/ 1163781 h 1227"/>
                <a:gd name="T6" fmla="*/ 294306 w 937"/>
                <a:gd name="T7" fmla="*/ 1315180 h 1227"/>
                <a:gd name="T8" fmla="*/ 213118 w 937"/>
                <a:gd name="T9" fmla="*/ 1497164 h 1227"/>
                <a:gd name="T10" fmla="*/ 190792 w 937"/>
                <a:gd name="T11" fmla="*/ 1634799 h 1227"/>
                <a:gd name="T12" fmla="*/ 231385 w 937"/>
                <a:gd name="T13" fmla="*/ 1744907 h 1227"/>
                <a:gd name="T14" fmla="*/ 320692 w 937"/>
                <a:gd name="T15" fmla="*/ 1790785 h 1227"/>
                <a:gd name="T16" fmla="*/ 434355 w 937"/>
                <a:gd name="T17" fmla="*/ 1804549 h 1227"/>
                <a:gd name="T18" fmla="*/ 554107 w 937"/>
                <a:gd name="T19" fmla="*/ 1806078 h 1227"/>
                <a:gd name="T20" fmla="*/ 645444 w 937"/>
                <a:gd name="T21" fmla="*/ 1803020 h 1227"/>
                <a:gd name="T22" fmla="*/ 704305 w 937"/>
                <a:gd name="T23" fmla="*/ 1789256 h 1227"/>
                <a:gd name="T24" fmla="*/ 759107 w 937"/>
                <a:gd name="T25" fmla="*/ 1757141 h 1227"/>
                <a:gd name="T26" fmla="*/ 732721 w 937"/>
                <a:gd name="T27" fmla="*/ 1746436 h 1227"/>
                <a:gd name="T28" fmla="*/ 612969 w 937"/>
                <a:gd name="T29" fmla="*/ 1740319 h 1227"/>
                <a:gd name="T30" fmla="*/ 462771 w 937"/>
                <a:gd name="T31" fmla="*/ 1729614 h 1227"/>
                <a:gd name="T32" fmla="*/ 340989 w 937"/>
                <a:gd name="T33" fmla="*/ 1709734 h 1227"/>
                <a:gd name="T34" fmla="*/ 412028 w 937"/>
                <a:gd name="T35" fmla="*/ 1686795 h 1227"/>
                <a:gd name="T36" fmla="*/ 606879 w 937"/>
                <a:gd name="T37" fmla="*/ 1703617 h 1227"/>
                <a:gd name="T38" fmla="*/ 767225 w 937"/>
                <a:gd name="T39" fmla="*/ 1708204 h 1227"/>
                <a:gd name="T40" fmla="*/ 872770 w 937"/>
                <a:gd name="T41" fmla="*/ 1708204 h 1227"/>
                <a:gd name="T42" fmla="*/ 935690 w 937"/>
                <a:gd name="T43" fmla="*/ 1720439 h 1227"/>
                <a:gd name="T44" fmla="*/ 1035145 w 937"/>
                <a:gd name="T45" fmla="*/ 1738790 h 1227"/>
                <a:gd name="T46" fmla="*/ 1148809 w 937"/>
                <a:gd name="T47" fmla="*/ 1751024 h 1227"/>
                <a:gd name="T48" fmla="*/ 1258412 w 937"/>
                <a:gd name="T49" fmla="*/ 1754083 h 1227"/>
                <a:gd name="T50" fmla="*/ 1402521 w 937"/>
                <a:gd name="T51" fmla="*/ 1749495 h 1227"/>
                <a:gd name="T52" fmla="*/ 1585193 w 937"/>
                <a:gd name="T53" fmla="*/ 1731144 h 1227"/>
                <a:gd name="T54" fmla="*/ 1739450 w 937"/>
                <a:gd name="T55" fmla="*/ 1712792 h 1227"/>
                <a:gd name="T56" fmla="*/ 1836876 w 937"/>
                <a:gd name="T57" fmla="*/ 1720439 h 1227"/>
                <a:gd name="T58" fmla="*/ 1838905 w 937"/>
                <a:gd name="T59" fmla="*/ 1744907 h 1227"/>
                <a:gd name="T60" fmla="*/ 1721183 w 937"/>
                <a:gd name="T61" fmla="*/ 1758671 h 1227"/>
                <a:gd name="T62" fmla="*/ 1538510 w 937"/>
                <a:gd name="T63" fmla="*/ 1778551 h 1227"/>
                <a:gd name="T64" fmla="*/ 1357867 w 937"/>
                <a:gd name="T65" fmla="*/ 1795373 h 1227"/>
                <a:gd name="T66" fmla="*/ 990492 w 937"/>
                <a:gd name="T67" fmla="*/ 1778551 h 1227"/>
                <a:gd name="T68" fmla="*/ 1094007 w 937"/>
                <a:gd name="T69" fmla="*/ 1818312 h 1227"/>
                <a:gd name="T70" fmla="*/ 1236086 w 937"/>
                <a:gd name="T71" fmla="*/ 1836664 h 1227"/>
                <a:gd name="T72" fmla="*/ 1416729 w 937"/>
                <a:gd name="T73" fmla="*/ 1835134 h 1227"/>
                <a:gd name="T74" fmla="*/ 1589253 w 937"/>
                <a:gd name="T75" fmla="*/ 1822900 h 1227"/>
                <a:gd name="T76" fmla="*/ 1757718 w 937"/>
                <a:gd name="T77" fmla="*/ 1793844 h 1227"/>
                <a:gd name="T78" fmla="*/ 1891678 w 937"/>
                <a:gd name="T79" fmla="*/ 1763258 h 1227"/>
                <a:gd name="T80" fmla="*/ 1875440 w 937"/>
                <a:gd name="T81" fmla="*/ 1795373 h 1227"/>
                <a:gd name="T82" fmla="*/ 1755688 w 937"/>
                <a:gd name="T83" fmla="*/ 1830547 h 1227"/>
                <a:gd name="T84" fmla="*/ 1633906 w 937"/>
                <a:gd name="T85" fmla="*/ 1853486 h 1227"/>
                <a:gd name="T86" fmla="*/ 1506035 w 937"/>
                <a:gd name="T87" fmla="*/ 1865720 h 1227"/>
                <a:gd name="T88" fmla="*/ 1376135 w 937"/>
                <a:gd name="T89" fmla="*/ 1874896 h 1227"/>
                <a:gd name="T90" fmla="*/ 1234056 w 937"/>
                <a:gd name="T91" fmla="*/ 1873366 h 1227"/>
                <a:gd name="T92" fmla="*/ 1085888 w 937"/>
                <a:gd name="T93" fmla="*/ 1851957 h 1227"/>
                <a:gd name="T94" fmla="*/ 947868 w 937"/>
                <a:gd name="T95" fmla="*/ 1807607 h 1227"/>
                <a:gd name="T96" fmla="*/ 840295 w 937"/>
                <a:gd name="T97" fmla="*/ 1767846 h 1227"/>
                <a:gd name="T98" fmla="*/ 773315 w 937"/>
                <a:gd name="T99" fmla="*/ 1813725 h 1227"/>
                <a:gd name="T100" fmla="*/ 690097 w 937"/>
                <a:gd name="T101" fmla="*/ 1842781 h 1227"/>
                <a:gd name="T102" fmla="*/ 552078 w 937"/>
                <a:gd name="T103" fmla="*/ 1850427 h 1227"/>
                <a:gd name="T104" fmla="*/ 395791 w 937"/>
                <a:gd name="T105" fmla="*/ 1838193 h 1227"/>
                <a:gd name="T106" fmla="*/ 265890 w 937"/>
                <a:gd name="T107" fmla="*/ 1819842 h 1227"/>
                <a:gd name="T108" fmla="*/ 202970 w 937"/>
                <a:gd name="T109" fmla="*/ 1790785 h 1227"/>
                <a:gd name="T110" fmla="*/ 127871 w 937"/>
                <a:gd name="T111" fmla="*/ 1677619 h 1227"/>
                <a:gd name="T112" fmla="*/ 127871 w 937"/>
                <a:gd name="T113" fmla="*/ 1449756 h 1227"/>
                <a:gd name="T114" fmla="*/ 221237 w 937"/>
                <a:gd name="T115" fmla="*/ 1214247 h 1227"/>
                <a:gd name="T116" fmla="*/ 140049 w 937"/>
                <a:gd name="T117" fmla="*/ 951211 h 1227"/>
                <a:gd name="T118" fmla="*/ 48713 w 937"/>
                <a:gd name="T119" fmla="*/ 720290 h 1227"/>
                <a:gd name="T120" fmla="*/ 2030 w 937"/>
                <a:gd name="T121" fmla="*/ 411376 h 1227"/>
                <a:gd name="T122" fmla="*/ 44653 w 937"/>
                <a:gd name="T123" fmla="*/ 183513 h 1227"/>
                <a:gd name="T124" fmla="*/ 142079 w 937"/>
                <a:gd name="T125" fmla="*/ 18351 h 1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37"/>
                <a:gd name="T190" fmla="*/ 0 h 1227"/>
                <a:gd name="T191" fmla="*/ 937 w 937"/>
                <a:gd name="T192" fmla="*/ 1227 h 1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37" h="1227">
                  <a:moveTo>
                    <a:pt x="68" y="88"/>
                  </a:moveTo>
                  <a:lnTo>
                    <a:pt x="64" y="115"/>
                  </a:lnTo>
                  <a:lnTo>
                    <a:pt x="54" y="183"/>
                  </a:lnTo>
                  <a:lnTo>
                    <a:pt x="47" y="276"/>
                  </a:lnTo>
                  <a:lnTo>
                    <a:pt x="48" y="376"/>
                  </a:lnTo>
                  <a:lnTo>
                    <a:pt x="55" y="430"/>
                  </a:lnTo>
                  <a:lnTo>
                    <a:pt x="67" y="491"/>
                  </a:lnTo>
                  <a:lnTo>
                    <a:pt x="83" y="557"/>
                  </a:lnTo>
                  <a:lnTo>
                    <a:pt x="100" y="622"/>
                  </a:lnTo>
                  <a:lnTo>
                    <a:pt x="117" y="681"/>
                  </a:lnTo>
                  <a:lnTo>
                    <a:pt x="131" y="729"/>
                  </a:lnTo>
                  <a:lnTo>
                    <a:pt x="141" y="761"/>
                  </a:lnTo>
                  <a:lnTo>
                    <a:pt x="145" y="774"/>
                  </a:lnTo>
                  <a:lnTo>
                    <a:pt x="151" y="804"/>
                  </a:lnTo>
                  <a:lnTo>
                    <a:pt x="150" y="832"/>
                  </a:lnTo>
                  <a:lnTo>
                    <a:pt x="145" y="860"/>
                  </a:lnTo>
                  <a:lnTo>
                    <a:pt x="136" y="887"/>
                  </a:lnTo>
                  <a:lnTo>
                    <a:pt x="126" y="915"/>
                  </a:lnTo>
                  <a:lnTo>
                    <a:pt x="115" y="946"/>
                  </a:lnTo>
                  <a:lnTo>
                    <a:pt x="105" y="979"/>
                  </a:lnTo>
                  <a:lnTo>
                    <a:pt x="95" y="1017"/>
                  </a:lnTo>
                  <a:lnTo>
                    <a:pt x="93" y="1033"/>
                  </a:lnTo>
                  <a:lnTo>
                    <a:pt x="93" y="1051"/>
                  </a:lnTo>
                  <a:lnTo>
                    <a:pt x="94" y="1069"/>
                  </a:lnTo>
                  <a:lnTo>
                    <a:pt x="96" y="1087"/>
                  </a:lnTo>
                  <a:lnTo>
                    <a:pt x="101" y="1106"/>
                  </a:lnTo>
                  <a:lnTo>
                    <a:pt x="107" y="1123"/>
                  </a:lnTo>
                  <a:lnTo>
                    <a:pt x="114" y="1141"/>
                  </a:lnTo>
                  <a:lnTo>
                    <a:pt x="123" y="1155"/>
                  </a:lnTo>
                  <a:lnTo>
                    <a:pt x="133" y="1161"/>
                  </a:lnTo>
                  <a:lnTo>
                    <a:pt x="146" y="1166"/>
                  </a:lnTo>
                  <a:lnTo>
                    <a:pt x="158" y="1171"/>
                  </a:lnTo>
                  <a:lnTo>
                    <a:pt x="171" y="1174"/>
                  </a:lnTo>
                  <a:lnTo>
                    <a:pt x="186" y="1177"/>
                  </a:lnTo>
                  <a:lnTo>
                    <a:pt x="200" y="1179"/>
                  </a:lnTo>
                  <a:lnTo>
                    <a:pt x="214" y="1180"/>
                  </a:lnTo>
                  <a:lnTo>
                    <a:pt x="230" y="1181"/>
                  </a:lnTo>
                  <a:lnTo>
                    <a:pt x="244" y="1181"/>
                  </a:lnTo>
                  <a:lnTo>
                    <a:pt x="259" y="1181"/>
                  </a:lnTo>
                  <a:lnTo>
                    <a:pt x="273" y="1181"/>
                  </a:lnTo>
                  <a:lnTo>
                    <a:pt x="285" y="1181"/>
                  </a:lnTo>
                  <a:lnTo>
                    <a:pt x="298" y="1180"/>
                  </a:lnTo>
                  <a:lnTo>
                    <a:pt x="309" y="1180"/>
                  </a:lnTo>
                  <a:lnTo>
                    <a:pt x="318" y="1179"/>
                  </a:lnTo>
                  <a:lnTo>
                    <a:pt x="326" y="1179"/>
                  </a:lnTo>
                  <a:lnTo>
                    <a:pt x="332" y="1177"/>
                  </a:lnTo>
                  <a:lnTo>
                    <a:pt x="340" y="1174"/>
                  </a:lnTo>
                  <a:lnTo>
                    <a:pt x="347" y="1170"/>
                  </a:lnTo>
                  <a:lnTo>
                    <a:pt x="354" y="1165"/>
                  </a:lnTo>
                  <a:lnTo>
                    <a:pt x="361" y="1160"/>
                  </a:lnTo>
                  <a:lnTo>
                    <a:pt x="367" y="1155"/>
                  </a:lnTo>
                  <a:lnTo>
                    <a:pt x="374" y="1149"/>
                  </a:lnTo>
                  <a:lnTo>
                    <a:pt x="378" y="1143"/>
                  </a:lnTo>
                  <a:lnTo>
                    <a:pt x="376" y="1143"/>
                  </a:lnTo>
                  <a:lnTo>
                    <a:pt x="369" y="1143"/>
                  </a:lnTo>
                  <a:lnTo>
                    <a:pt x="361" y="1142"/>
                  </a:lnTo>
                  <a:lnTo>
                    <a:pt x="349" y="1141"/>
                  </a:lnTo>
                  <a:lnTo>
                    <a:pt x="335" y="1141"/>
                  </a:lnTo>
                  <a:lnTo>
                    <a:pt x="319" y="1139"/>
                  </a:lnTo>
                  <a:lnTo>
                    <a:pt x="302" y="1138"/>
                  </a:lnTo>
                  <a:lnTo>
                    <a:pt x="283" y="1137"/>
                  </a:lnTo>
                  <a:lnTo>
                    <a:pt x="265" y="1135"/>
                  </a:lnTo>
                  <a:lnTo>
                    <a:pt x="246" y="1133"/>
                  </a:lnTo>
                  <a:lnTo>
                    <a:pt x="228" y="1131"/>
                  </a:lnTo>
                  <a:lnTo>
                    <a:pt x="210" y="1127"/>
                  </a:lnTo>
                  <a:lnTo>
                    <a:pt x="194" y="1125"/>
                  </a:lnTo>
                  <a:lnTo>
                    <a:pt x="180" y="1122"/>
                  </a:lnTo>
                  <a:lnTo>
                    <a:pt x="168" y="1118"/>
                  </a:lnTo>
                  <a:lnTo>
                    <a:pt x="159" y="1115"/>
                  </a:lnTo>
                  <a:lnTo>
                    <a:pt x="153" y="1093"/>
                  </a:lnTo>
                  <a:lnTo>
                    <a:pt x="178" y="1098"/>
                  </a:lnTo>
                  <a:lnTo>
                    <a:pt x="203" y="1103"/>
                  </a:lnTo>
                  <a:lnTo>
                    <a:pt x="228" y="1106"/>
                  </a:lnTo>
                  <a:lnTo>
                    <a:pt x="251" y="1109"/>
                  </a:lnTo>
                  <a:lnTo>
                    <a:pt x="275" y="1112"/>
                  </a:lnTo>
                  <a:lnTo>
                    <a:pt x="299" y="1114"/>
                  </a:lnTo>
                  <a:lnTo>
                    <a:pt x="320" y="1115"/>
                  </a:lnTo>
                  <a:lnTo>
                    <a:pt x="341" y="1116"/>
                  </a:lnTo>
                  <a:lnTo>
                    <a:pt x="360" y="1117"/>
                  </a:lnTo>
                  <a:lnTo>
                    <a:pt x="378" y="1117"/>
                  </a:lnTo>
                  <a:lnTo>
                    <a:pt x="394" y="1117"/>
                  </a:lnTo>
                  <a:lnTo>
                    <a:pt x="408" y="1117"/>
                  </a:lnTo>
                  <a:lnTo>
                    <a:pt x="420" y="1117"/>
                  </a:lnTo>
                  <a:lnTo>
                    <a:pt x="430" y="1117"/>
                  </a:lnTo>
                  <a:lnTo>
                    <a:pt x="437" y="1117"/>
                  </a:lnTo>
                  <a:lnTo>
                    <a:pt x="442" y="1117"/>
                  </a:lnTo>
                  <a:lnTo>
                    <a:pt x="451" y="1121"/>
                  </a:lnTo>
                  <a:lnTo>
                    <a:pt x="461" y="1125"/>
                  </a:lnTo>
                  <a:lnTo>
                    <a:pt x="472" y="1129"/>
                  </a:lnTo>
                  <a:lnTo>
                    <a:pt x="483" y="1132"/>
                  </a:lnTo>
                  <a:lnTo>
                    <a:pt x="497" y="1135"/>
                  </a:lnTo>
                  <a:lnTo>
                    <a:pt x="510" y="1137"/>
                  </a:lnTo>
                  <a:lnTo>
                    <a:pt x="523" y="1140"/>
                  </a:lnTo>
                  <a:lnTo>
                    <a:pt x="538" y="1141"/>
                  </a:lnTo>
                  <a:lnTo>
                    <a:pt x="552" y="1143"/>
                  </a:lnTo>
                  <a:lnTo>
                    <a:pt x="566" y="1145"/>
                  </a:lnTo>
                  <a:lnTo>
                    <a:pt x="580" y="1146"/>
                  </a:lnTo>
                  <a:lnTo>
                    <a:pt x="594" y="1146"/>
                  </a:lnTo>
                  <a:lnTo>
                    <a:pt x="608" y="1147"/>
                  </a:lnTo>
                  <a:lnTo>
                    <a:pt x="620" y="1147"/>
                  </a:lnTo>
                  <a:lnTo>
                    <a:pt x="632" y="1147"/>
                  </a:lnTo>
                  <a:lnTo>
                    <a:pt x="643" y="1147"/>
                  </a:lnTo>
                  <a:lnTo>
                    <a:pt x="667" y="1146"/>
                  </a:lnTo>
                  <a:lnTo>
                    <a:pt x="691" y="1144"/>
                  </a:lnTo>
                  <a:lnTo>
                    <a:pt x="713" y="1142"/>
                  </a:lnTo>
                  <a:lnTo>
                    <a:pt x="737" y="1139"/>
                  </a:lnTo>
                  <a:lnTo>
                    <a:pt x="759" y="1135"/>
                  </a:lnTo>
                  <a:lnTo>
                    <a:pt x="781" y="1132"/>
                  </a:lnTo>
                  <a:lnTo>
                    <a:pt x="802" y="1127"/>
                  </a:lnTo>
                  <a:lnTo>
                    <a:pt x="822" y="1124"/>
                  </a:lnTo>
                  <a:lnTo>
                    <a:pt x="841" y="1122"/>
                  </a:lnTo>
                  <a:lnTo>
                    <a:pt x="857" y="1120"/>
                  </a:lnTo>
                  <a:lnTo>
                    <a:pt x="872" y="1120"/>
                  </a:lnTo>
                  <a:lnTo>
                    <a:pt x="886" y="1120"/>
                  </a:lnTo>
                  <a:lnTo>
                    <a:pt x="897" y="1122"/>
                  </a:lnTo>
                  <a:lnTo>
                    <a:pt x="905" y="1125"/>
                  </a:lnTo>
                  <a:lnTo>
                    <a:pt x="912" y="1132"/>
                  </a:lnTo>
                  <a:lnTo>
                    <a:pt x="915" y="1139"/>
                  </a:lnTo>
                  <a:lnTo>
                    <a:pt x="913" y="1139"/>
                  </a:lnTo>
                  <a:lnTo>
                    <a:pt x="906" y="1141"/>
                  </a:lnTo>
                  <a:lnTo>
                    <a:pt x="896" y="1142"/>
                  </a:lnTo>
                  <a:lnTo>
                    <a:pt x="883" y="1144"/>
                  </a:lnTo>
                  <a:lnTo>
                    <a:pt x="866" y="1147"/>
                  </a:lnTo>
                  <a:lnTo>
                    <a:pt x="848" y="1150"/>
                  </a:lnTo>
                  <a:lnTo>
                    <a:pt x="827" y="1153"/>
                  </a:lnTo>
                  <a:lnTo>
                    <a:pt x="806" y="1157"/>
                  </a:lnTo>
                  <a:lnTo>
                    <a:pt x="782" y="1160"/>
                  </a:lnTo>
                  <a:lnTo>
                    <a:pt x="758" y="1163"/>
                  </a:lnTo>
                  <a:lnTo>
                    <a:pt x="736" y="1166"/>
                  </a:lnTo>
                  <a:lnTo>
                    <a:pt x="712" y="1170"/>
                  </a:lnTo>
                  <a:lnTo>
                    <a:pt x="691" y="1172"/>
                  </a:lnTo>
                  <a:lnTo>
                    <a:pt x="669" y="1174"/>
                  </a:lnTo>
                  <a:lnTo>
                    <a:pt x="651" y="1175"/>
                  </a:lnTo>
                  <a:lnTo>
                    <a:pt x="634" y="1176"/>
                  </a:lnTo>
                  <a:lnTo>
                    <a:pt x="480" y="1153"/>
                  </a:lnTo>
                  <a:lnTo>
                    <a:pt x="488" y="1163"/>
                  </a:lnTo>
                  <a:lnTo>
                    <a:pt x="499" y="1172"/>
                  </a:lnTo>
                  <a:lnTo>
                    <a:pt x="511" y="1179"/>
                  </a:lnTo>
                  <a:lnTo>
                    <a:pt x="524" y="1184"/>
                  </a:lnTo>
                  <a:lnTo>
                    <a:pt x="539" y="1189"/>
                  </a:lnTo>
                  <a:lnTo>
                    <a:pt x="554" y="1193"/>
                  </a:lnTo>
                  <a:lnTo>
                    <a:pt x="570" y="1197"/>
                  </a:lnTo>
                  <a:lnTo>
                    <a:pt x="585" y="1200"/>
                  </a:lnTo>
                  <a:lnTo>
                    <a:pt x="609" y="1201"/>
                  </a:lnTo>
                  <a:lnTo>
                    <a:pt x="631" y="1201"/>
                  </a:lnTo>
                  <a:lnTo>
                    <a:pt x="654" y="1201"/>
                  </a:lnTo>
                  <a:lnTo>
                    <a:pt x="676" y="1201"/>
                  </a:lnTo>
                  <a:lnTo>
                    <a:pt x="698" y="1200"/>
                  </a:lnTo>
                  <a:lnTo>
                    <a:pt x="719" y="1199"/>
                  </a:lnTo>
                  <a:lnTo>
                    <a:pt x="741" y="1197"/>
                  </a:lnTo>
                  <a:lnTo>
                    <a:pt x="763" y="1195"/>
                  </a:lnTo>
                  <a:lnTo>
                    <a:pt x="783" y="1192"/>
                  </a:lnTo>
                  <a:lnTo>
                    <a:pt x="805" y="1188"/>
                  </a:lnTo>
                  <a:lnTo>
                    <a:pt x="825" y="1184"/>
                  </a:lnTo>
                  <a:lnTo>
                    <a:pt x="846" y="1179"/>
                  </a:lnTo>
                  <a:lnTo>
                    <a:pt x="866" y="1173"/>
                  </a:lnTo>
                  <a:lnTo>
                    <a:pt x="888" y="1166"/>
                  </a:lnTo>
                  <a:lnTo>
                    <a:pt x="908" y="1158"/>
                  </a:lnTo>
                  <a:lnTo>
                    <a:pt x="929" y="1150"/>
                  </a:lnTo>
                  <a:lnTo>
                    <a:pt x="932" y="1153"/>
                  </a:lnTo>
                  <a:lnTo>
                    <a:pt x="934" y="1157"/>
                  </a:lnTo>
                  <a:lnTo>
                    <a:pt x="935" y="1161"/>
                  </a:lnTo>
                  <a:lnTo>
                    <a:pt x="937" y="1165"/>
                  </a:lnTo>
                  <a:lnTo>
                    <a:pt x="924" y="1174"/>
                  </a:lnTo>
                  <a:lnTo>
                    <a:pt x="909" y="1181"/>
                  </a:lnTo>
                  <a:lnTo>
                    <a:pt x="895" y="1187"/>
                  </a:lnTo>
                  <a:lnTo>
                    <a:pt x="881" y="1193"/>
                  </a:lnTo>
                  <a:lnTo>
                    <a:pt x="865" y="1197"/>
                  </a:lnTo>
                  <a:lnTo>
                    <a:pt x="851" y="1201"/>
                  </a:lnTo>
                  <a:lnTo>
                    <a:pt x="835" y="1205"/>
                  </a:lnTo>
                  <a:lnTo>
                    <a:pt x="820" y="1209"/>
                  </a:lnTo>
                  <a:lnTo>
                    <a:pt x="805" y="1212"/>
                  </a:lnTo>
                  <a:lnTo>
                    <a:pt x="789" y="1214"/>
                  </a:lnTo>
                  <a:lnTo>
                    <a:pt x="774" y="1216"/>
                  </a:lnTo>
                  <a:lnTo>
                    <a:pt x="757" y="1218"/>
                  </a:lnTo>
                  <a:lnTo>
                    <a:pt x="742" y="1220"/>
                  </a:lnTo>
                  <a:lnTo>
                    <a:pt x="727" y="1221"/>
                  </a:lnTo>
                  <a:lnTo>
                    <a:pt x="710" y="1223"/>
                  </a:lnTo>
                  <a:lnTo>
                    <a:pt x="695" y="1225"/>
                  </a:lnTo>
                  <a:lnTo>
                    <a:pt x="678" y="1226"/>
                  </a:lnTo>
                  <a:lnTo>
                    <a:pt x="661" y="1227"/>
                  </a:lnTo>
                  <a:lnTo>
                    <a:pt x="643" y="1227"/>
                  </a:lnTo>
                  <a:lnTo>
                    <a:pt x="626" y="1226"/>
                  </a:lnTo>
                  <a:lnTo>
                    <a:pt x="608" y="1225"/>
                  </a:lnTo>
                  <a:lnTo>
                    <a:pt x="589" y="1223"/>
                  </a:lnTo>
                  <a:lnTo>
                    <a:pt x="571" y="1220"/>
                  </a:lnTo>
                  <a:lnTo>
                    <a:pt x="552" y="1216"/>
                  </a:lnTo>
                  <a:lnTo>
                    <a:pt x="535" y="1211"/>
                  </a:lnTo>
                  <a:lnTo>
                    <a:pt x="516" y="1205"/>
                  </a:lnTo>
                  <a:lnTo>
                    <a:pt x="500" y="1198"/>
                  </a:lnTo>
                  <a:lnTo>
                    <a:pt x="482" y="1191"/>
                  </a:lnTo>
                  <a:lnTo>
                    <a:pt x="467" y="1182"/>
                  </a:lnTo>
                  <a:lnTo>
                    <a:pt x="452" y="1173"/>
                  </a:lnTo>
                  <a:lnTo>
                    <a:pt x="437" y="1161"/>
                  </a:lnTo>
                  <a:lnTo>
                    <a:pt x="424" y="1150"/>
                  </a:lnTo>
                  <a:lnTo>
                    <a:pt x="414" y="1156"/>
                  </a:lnTo>
                  <a:lnTo>
                    <a:pt x="405" y="1163"/>
                  </a:lnTo>
                  <a:lnTo>
                    <a:pt x="397" y="1172"/>
                  </a:lnTo>
                  <a:lnTo>
                    <a:pt x="389" y="1179"/>
                  </a:lnTo>
                  <a:lnTo>
                    <a:pt x="381" y="1186"/>
                  </a:lnTo>
                  <a:lnTo>
                    <a:pt x="373" y="1192"/>
                  </a:lnTo>
                  <a:lnTo>
                    <a:pt x="363" y="1198"/>
                  </a:lnTo>
                  <a:lnTo>
                    <a:pt x="352" y="1202"/>
                  </a:lnTo>
                  <a:lnTo>
                    <a:pt x="340" y="1205"/>
                  </a:lnTo>
                  <a:lnTo>
                    <a:pt x="325" y="1208"/>
                  </a:lnTo>
                  <a:lnTo>
                    <a:pt x="309" y="1209"/>
                  </a:lnTo>
                  <a:lnTo>
                    <a:pt x="291" y="1210"/>
                  </a:lnTo>
                  <a:lnTo>
                    <a:pt x="272" y="1210"/>
                  </a:lnTo>
                  <a:lnTo>
                    <a:pt x="253" y="1209"/>
                  </a:lnTo>
                  <a:lnTo>
                    <a:pt x="234" y="1206"/>
                  </a:lnTo>
                  <a:lnTo>
                    <a:pt x="214" y="1204"/>
                  </a:lnTo>
                  <a:lnTo>
                    <a:pt x="195" y="1202"/>
                  </a:lnTo>
                  <a:lnTo>
                    <a:pt x="178" y="1199"/>
                  </a:lnTo>
                  <a:lnTo>
                    <a:pt x="160" y="1196"/>
                  </a:lnTo>
                  <a:lnTo>
                    <a:pt x="145" y="1193"/>
                  </a:lnTo>
                  <a:lnTo>
                    <a:pt x="131" y="1190"/>
                  </a:lnTo>
                  <a:lnTo>
                    <a:pt x="121" y="1186"/>
                  </a:lnTo>
                  <a:lnTo>
                    <a:pt x="112" y="1183"/>
                  </a:lnTo>
                  <a:lnTo>
                    <a:pt x="107" y="1180"/>
                  </a:lnTo>
                  <a:lnTo>
                    <a:pt x="100" y="1171"/>
                  </a:lnTo>
                  <a:lnTo>
                    <a:pt x="91" y="1158"/>
                  </a:lnTo>
                  <a:lnTo>
                    <a:pt x="83" y="1145"/>
                  </a:lnTo>
                  <a:lnTo>
                    <a:pt x="78" y="1134"/>
                  </a:lnTo>
                  <a:lnTo>
                    <a:pt x="63" y="1097"/>
                  </a:lnTo>
                  <a:lnTo>
                    <a:pt x="54" y="1059"/>
                  </a:lnTo>
                  <a:lnTo>
                    <a:pt x="52" y="1022"/>
                  </a:lnTo>
                  <a:lnTo>
                    <a:pt x="55" y="985"/>
                  </a:lnTo>
                  <a:lnTo>
                    <a:pt x="63" y="948"/>
                  </a:lnTo>
                  <a:lnTo>
                    <a:pt x="74" y="911"/>
                  </a:lnTo>
                  <a:lnTo>
                    <a:pt x="87" y="875"/>
                  </a:lnTo>
                  <a:lnTo>
                    <a:pt x="103" y="839"/>
                  </a:lnTo>
                  <a:lnTo>
                    <a:pt x="109" y="794"/>
                  </a:lnTo>
                  <a:lnTo>
                    <a:pt x="107" y="750"/>
                  </a:lnTo>
                  <a:lnTo>
                    <a:pt x="97" y="707"/>
                  </a:lnTo>
                  <a:lnTo>
                    <a:pt x="84" y="665"/>
                  </a:lnTo>
                  <a:lnTo>
                    <a:pt x="69" y="622"/>
                  </a:lnTo>
                  <a:lnTo>
                    <a:pt x="52" y="580"/>
                  </a:lnTo>
                  <a:lnTo>
                    <a:pt x="38" y="538"/>
                  </a:lnTo>
                  <a:lnTo>
                    <a:pt x="28" y="494"/>
                  </a:lnTo>
                  <a:lnTo>
                    <a:pt x="24" y="471"/>
                  </a:lnTo>
                  <a:lnTo>
                    <a:pt x="14" y="415"/>
                  </a:lnTo>
                  <a:lnTo>
                    <a:pt x="4" y="350"/>
                  </a:lnTo>
                  <a:lnTo>
                    <a:pt x="0" y="294"/>
                  </a:lnTo>
                  <a:lnTo>
                    <a:pt x="1" y="269"/>
                  </a:lnTo>
                  <a:lnTo>
                    <a:pt x="3" y="237"/>
                  </a:lnTo>
                  <a:lnTo>
                    <a:pt x="7" y="201"/>
                  </a:lnTo>
                  <a:lnTo>
                    <a:pt x="13" y="161"/>
                  </a:lnTo>
                  <a:lnTo>
                    <a:pt x="22" y="120"/>
                  </a:lnTo>
                  <a:lnTo>
                    <a:pt x="32" y="78"/>
                  </a:lnTo>
                  <a:lnTo>
                    <a:pt x="44" y="38"/>
                  </a:lnTo>
                  <a:lnTo>
                    <a:pt x="59" y="0"/>
                  </a:lnTo>
                  <a:lnTo>
                    <a:pt x="70" y="12"/>
                  </a:lnTo>
                  <a:lnTo>
                    <a:pt x="72" y="43"/>
                  </a:lnTo>
                  <a:lnTo>
                    <a:pt x="70" y="74"/>
                  </a:lnTo>
                  <a:lnTo>
                    <a:pt x="68" y="8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>
              <a:off x="3133726" y="2349499"/>
              <a:ext cx="642938" cy="112713"/>
            </a:xfrm>
            <a:custGeom>
              <a:avLst/>
              <a:gdLst>
                <a:gd name="T0" fmla="*/ 0 w 405"/>
                <a:gd name="T1" fmla="*/ 0 h 71"/>
                <a:gd name="T2" fmla="*/ 34925 w 405"/>
                <a:gd name="T3" fmla="*/ 14288 h 71"/>
                <a:gd name="T4" fmla="*/ 73025 w 405"/>
                <a:gd name="T5" fmla="*/ 25400 h 71"/>
                <a:gd name="T6" fmla="*/ 112713 w 405"/>
                <a:gd name="T7" fmla="*/ 36513 h 71"/>
                <a:gd name="T8" fmla="*/ 152400 w 405"/>
                <a:gd name="T9" fmla="*/ 46038 h 71"/>
                <a:gd name="T10" fmla="*/ 193675 w 405"/>
                <a:gd name="T11" fmla="*/ 55563 h 71"/>
                <a:gd name="T12" fmla="*/ 234950 w 405"/>
                <a:gd name="T13" fmla="*/ 61913 h 71"/>
                <a:gd name="T14" fmla="*/ 277813 w 405"/>
                <a:gd name="T15" fmla="*/ 66675 h 71"/>
                <a:gd name="T16" fmla="*/ 320675 w 405"/>
                <a:gd name="T17" fmla="*/ 71438 h 71"/>
                <a:gd name="T18" fmla="*/ 361950 w 405"/>
                <a:gd name="T19" fmla="*/ 74613 h 71"/>
                <a:gd name="T20" fmla="*/ 404813 w 405"/>
                <a:gd name="T21" fmla="*/ 76200 h 71"/>
                <a:gd name="T22" fmla="*/ 447675 w 405"/>
                <a:gd name="T23" fmla="*/ 77788 h 71"/>
                <a:gd name="T24" fmla="*/ 487363 w 405"/>
                <a:gd name="T25" fmla="*/ 77788 h 71"/>
                <a:gd name="T26" fmla="*/ 528638 w 405"/>
                <a:gd name="T27" fmla="*/ 77788 h 71"/>
                <a:gd name="T28" fmla="*/ 568325 w 405"/>
                <a:gd name="T29" fmla="*/ 76200 h 71"/>
                <a:gd name="T30" fmla="*/ 606425 w 405"/>
                <a:gd name="T31" fmla="*/ 74613 h 71"/>
                <a:gd name="T32" fmla="*/ 642938 w 405"/>
                <a:gd name="T33" fmla="*/ 71438 h 71"/>
                <a:gd name="T34" fmla="*/ 633413 w 405"/>
                <a:gd name="T35" fmla="*/ 100013 h 71"/>
                <a:gd name="T36" fmla="*/ 614363 w 405"/>
                <a:gd name="T37" fmla="*/ 103188 h 71"/>
                <a:gd name="T38" fmla="*/ 590550 w 405"/>
                <a:gd name="T39" fmla="*/ 104775 h 71"/>
                <a:gd name="T40" fmla="*/ 563563 w 405"/>
                <a:gd name="T41" fmla="*/ 107950 h 71"/>
                <a:gd name="T42" fmla="*/ 530225 w 405"/>
                <a:gd name="T43" fmla="*/ 109538 h 71"/>
                <a:gd name="T44" fmla="*/ 492125 w 405"/>
                <a:gd name="T45" fmla="*/ 112713 h 71"/>
                <a:gd name="T46" fmla="*/ 454025 w 405"/>
                <a:gd name="T47" fmla="*/ 112713 h 71"/>
                <a:gd name="T48" fmla="*/ 411163 w 405"/>
                <a:gd name="T49" fmla="*/ 109538 h 71"/>
                <a:gd name="T50" fmla="*/ 365125 w 405"/>
                <a:gd name="T51" fmla="*/ 107950 h 71"/>
                <a:gd name="T52" fmla="*/ 320675 w 405"/>
                <a:gd name="T53" fmla="*/ 104775 h 71"/>
                <a:gd name="T54" fmla="*/ 273050 w 405"/>
                <a:gd name="T55" fmla="*/ 100013 h 71"/>
                <a:gd name="T56" fmla="*/ 225425 w 405"/>
                <a:gd name="T57" fmla="*/ 93663 h 71"/>
                <a:gd name="T58" fmla="*/ 177800 w 405"/>
                <a:gd name="T59" fmla="*/ 85725 h 71"/>
                <a:gd name="T60" fmla="*/ 131763 w 405"/>
                <a:gd name="T61" fmla="*/ 76200 h 71"/>
                <a:gd name="T62" fmla="*/ 85725 w 405"/>
                <a:gd name="T63" fmla="*/ 65088 h 71"/>
                <a:gd name="T64" fmla="*/ 41275 w 405"/>
                <a:gd name="T65" fmla="*/ 50800 h 71"/>
                <a:gd name="T66" fmla="*/ 1588 w 405"/>
                <a:gd name="T67" fmla="*/ 33338 h 71"/>
                <a:gd name="T68" fmla="*/ 0 w 405"/>
                <a:gd name="T69" fmla="*/ 0 h 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5"/>
                <a:gd name="T106" fmla="*/ 0 h 71"/>
                <a:gd name="T107" fmla="*/ 405 w 405"/>
                <a:gd name="T108" fmla="*/ 71 h 7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5" h="71">
                  <a:moveTo>
                    <a:pt x="0" y="0"/>
                  </a:moveTo>
                  <a:lnTo>
                    <a:pt x="22" y="9"/>
                  </a:lnTo>
                  <a:lnTo>
                    <a:pt x="46" y="16"/>
                  </a:lnTo>
                  <a:lnTo>
                    <a:pt x="71" y="23"/>
                  </a:lnTo>
                  <a:lnTo>
                    <a:pt x="96" y="29"/>
                  </a:lnTo>
                  <a:lnTo>
                    <a:pt x="122" y="35"/>
                  </a:lnTo>
                  <a:lnTo>
                    <a:pt x="148" y="39"/>
                  </a:lnTo>
                  <a:lnTo>
                    <a:pt x="175" y="42"/>
                  </a:lnTo>
                  <a:lnTo>
                    <a:pt x="202" y="45"/>
                  </a:lnTo>
                  <a:lnTo>
                    <a:pt x="228" y="47"/>
                  </a:lnTo>
                  <a:lnTo>
                    <a:pt x="255" y="48"/>
                  </a:lnTo>
                  <a:lnTo>
                    <a:pt x="282" y="49"/>
                  </a:lnTo>
                  <a:lnTo>
                    <a:pt x="307" y="49"/>
                  </a:lnTo>
                  <a:lnTo>
                    <a:pt x="333" y="49"/>
                  </a:lnTo>
                  <a:lnTo>
                    <a:pt x="358" y="48"/>
                  </a:lnTo>
                  <a:lnTo>
                    <a:pt x="382" y="47"/>
                  </a:lnTo>
                  <a:lnTo>
                    <a:pt x="405" y="45"/>
                  </a:lnTo>
                  <a:lnTo>
                    <a:pt x="399" y="63"/>
                  </a:lnTo>
                  <a:lnTo>
                    <a:pt x="387" y="65"/>
                  </a:lnTo>
                  <a:lnTo>
                    <a:pt x="372" y="66"/>
                  </a:lnTo>
                  <a:lnTo>
                    <a:pt x="355" y="68"/>
                  </a:lnTo>
                  <a:lnTo>
                    <a:pt x="334" y="69"/>
                  </a:lnTo>
                  <a:lnTo>
                    <a:pt x="310" y="71"/>
                  </a:lnTo>
                  <a:lnTo>
                    <a:pt x="286" y="71"/>
                  </a:lnTo>
                  <a:lnTo>
                    <a:pt x="259" y="69"/>
                  </a:lnTo>
                  <a:lnTo>
                    <a:pt x="230" y="68"/>
                  </a:lnTo>
                  <a:lnTo>
                    <a:pt x="202" y="66"/>
                  </a:lnTo>
                  <a:lnTo>
                    <a:pt x="172" y="63"/>
                  </a:lnTo>
                  <a:lnTo>
                    <a:pt x="142" y="59"/>
                  </a:lnTo>
                  <a:lnTo>
                    <a:pt x="112" y="54"/>
                  </a:lnTo>
                  <a:lnTo>
                    <a:pt x="83" y="48"/>
                  </a:lnTo>
                  <a:lnTo>
                    <a:pt x="54" y="41"/>
                  </a:lnTo>
                  <a:lnTo>
                    <a:pt x="26" y="32"/>
                  </a:lnTo>
                  <a:lnTo>
                    <a:pt x="1" y="2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1" name="Rectangle 5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   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 dirty="0" smtClean="0"/>
              <a:t>rdo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   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 dirty="0" smtClean="0"/>
              <a:t>rdes</a:t>
            </a: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 smtClean="0"/>
              <a:t>		   p</a:t>
            </a:r>
            <a:r>
              <a:rPr lang="es-ES" sz="4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 dirty="0" smtClean="0"/>
              <a:t>rde</a:t>
            </a:r>
            <a:endParaRPr lang="en-US" sz="4000" dirty="0"/>
          </a:p>
        </p:txBody>
      </p:sp>
      <p:sp>
        <p:nvSpPr>
          <p:cNvPr id="922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es-E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</a:t>
            </a:r>
            <a:r>
              <a:rPr lang="es-E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rder</a:t>
            </a:r>
            <a:r>
              <a:rPr lang="es-ES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(e </a:t>
            </a:r>
            <a:r>
              <a:rPr lang="es-ES" sz="5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es-E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ie) – to lose</a:t>
            </a:r>
            <a:endParaRPr lang="en-US" sz="54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2" name="Rectangle 6"/>
          <p:cNvSpPr>
            <a:spLocks noGrp="1" noRot="1" noChangeArrowheads="1"/>
          </p:cNvSpPr>
          <p:nvPr>
            <p:ph sz="quarter" idx="2"/>
          </p:nvPr>
        </p:nvSpPr>
        <p:spPr>
          <a:xfrm>
            <a:off x="4191000" y="1600200"/>
            <a:ext cx="36576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perdemos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perdéis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s-ES" sz="4000" dirty="0"/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4000" dirty="0"/>
              <a:t>p</a:t>
            </a:r>
            <a:r>
              <a:rPr lang="es-ES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ie</a:t>
            </a:r>
            <a:r>
              <a:rPr lang="es-ES" sz="4000" dirty="0"/>
              <a:t>rden</a:t>
            </a:r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866900" y="3543300"/>
            <a:ext cx="434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1371600"/>
            <a:ext cx="792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00B0F0"/>
      </a:hlink>
      <a:folHlink>
        <a:srgbClr val="5F7791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7152</TotalTime>
  <Words>1205</Words>
  <Application>Microsoft Office PowerPoint</Application>
  <PresentationFormat>On-screen Show (4:3)</PresentationFormat>
  <Paragraphs>383</Paragraphs>
  <Slides>33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</vt:lpstr>
      <vt:lpstr>Calibri</vt:lpstr>
      <vt:lpstr>Century Gothic</vt:lpstr>
      <vt:lpstr>Century Schoolbook</vt:lpstr>
      <vt:lpstr>Georgia</vt:lpstr>
      <vt:lpstr>KG What the Teacher Wants</vt:lpstr>
      <vt:lpstr>Kristen ITC</vt:lpstr>
      <vt:lpstr>Showcard Gothic</vt:lpstr>
      <vt:lpstr>Wingdings</vt:lpstr>
      <vt:lpstr>Wingdings 2</vt:lpstr>
      <vt:lpstr>Oriel</vt:lpstr>
      <vt:lpstr>PowerPoint Presentation</vt:lpstr>
      <vt:lpstr>What is a verb stem?</vt:lpstr>
      <vt:lpstr>PowerPoint Presentation</vt:lpstr>
      <vt:lpstr>e-ie stem changing verbs </vt:lpstr>
      <vt:lpstr>Which verbs have e-ie stem changes?</vt:lpstr>
      <vt:lpstr>Stem-Changing Verbs (e - ie)</vt:lpstr>
      <vt:lpstr>How do we conjugate E-IE stem changing verbs?</vt:lpstr>
      <vt:lpstr>querer (e - ie) – to want</vt:lpstr>
      <vt:lpstr>Perder (e - ie) – to lose</vt:lpstr>
      <vt:lpstr>Cerrar (e - ie) – to close</vt:lpstr>
      <vt:lpstr>you try it!</vt:lpstr>
      <vt:lpstr>Practicamos</vt:lpstr>
      <vt:lpstr>Pensar – to plan, to think</vt:lpstr>
      <vt:lpstr>Querer – to want</vt:lpstr>
      <vt:lpstr>Preferir = to prefer</vt:lpstr>
      <vt:lpstr>o-ue Stem changing verbs</vt:lpstr>
      <vt:lpstr>Which verbs have o-ue stem changes?</vt:lpstr>
      <vt:lpstr>Stem-Changing Verbs (o - ue)</vt:lpstr>
      <vt:lpstr>How do we conjugate O-UE stem changing verbs?</vt:lpstr>
      <vt:lpstr>PODER (o - ue) – to be able to, can</vt:lpstr>
      <vt:lpstr>you try it!</vt:lpstr>
      <vt:lpstr>Stem changing verbs  o-ue</vt:lpstr>
      <vt:lpstr>E-i Stem changing verbs</vt:lpstr>
      <vt:lpstr>Which verbs have e-i stem changes?</vt:lpstr>
      <vt:lpstr>Stem-Changing Verbs (e - i)</vt:lpstr>
      <vt:lpstr>How do we conjugate E-I stem changing verbs?</vt:lpstr>
      <vt:lpstr>PEDIR (e - i) – to ask for, to order</vt:lpstr>
      <vt:lpstr>Stem changing verbs  e-i</vt:lpstr>
      <vt:lpstr>PowerPoint Presentation</vt:lpstr>
      <vt:lpstr>PowerPoint Presentation</vt:lpstr>
      <vt:lpstr>PowerPoint Presentation</vt:lpstr>
      <vt:lpstr>PowerPoint Presentation</vt:lpstr>
      <vt:lpstr>El Fin</vt:lpstr>
    </vt:vector>
  </TitlesOfParts>
  <Company>Joint SD 391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e-ie stem changing verbs</dc:title>
  <dc:creator>Melissa Case</dc:creator>
  <cp:lastModifiedBy>Barnett, Monica</cp:lastModifiedBy>
  <cp:revision>60</cp:revision>
  <dcterms:created xsi:type="dcterms:W3CDTF">2010-04-19T18:02:34Z</dcterms:created>
  <dcterms:modified xsi:type="dcterms:W3CDTF">2017-05-08T11:05:39Z</dcterms:modified>
</cp:coreProperties>
</file>